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85" r:id="rId3"/>
    <p:sldId id="262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47"/>
    <p:restoredTop sz="94694"/>
  </p:normalViewPr>
  <p:slideViewPr>
    <p:cSldViewPr snapToGrid="0" snapToObjects="1">
      <p:cViewPr varScale="1">
        <p:scale>
          <a:sx n="220" d="100"/>
          <a:sy n="220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uyen" userId="703915122_tp_dropbox" providerId="OAuth2" clId="{9A5AE1CE-54CB-104E-8EF0-99B537146B32}"/>
    <pc:docChg chg="undo custSel modSld">
      <pc:chgData name="Nam Nguyen" userId="703915122_tp_dropbox" providerId="OAuth2" clId="{9A5AE1CE-54CB-104E-8EF0-99B537146B32}" dt="2019-06-23T03:56:23.761" v="3" actId="1076"/>
      <pc:docMkLst>
        <pc:docMk/>
      </pc:docMkLst>
      <pc:sldChg chg="modSp">
        <pc:chgData name="Nam Nguyen" userId="703915122_tp_dropbox" providerId="OAuth2" clId="{9A5AE1CE-54CB-104E-8EF0-99B537146B32}" dt="2019-06-23T03:56:23.761" v="3" actId="1076"/>
        <pc:sldMkLst>
          <pc:docMk/>
          <pc:sldMk cId="1691175642" sldId="268"/>
        </pc:sldMkLst>
        <pc:spChg chg="mod">
          <ac:chgData name="Nam Nguyen" userId="703915122_tp_dropbox" providerId="OAuth2" clId="{9A5AE1CE-54CB-104E-8EF0-99B537146B32}" dt="2019-06-23T03:56:23.761" v="3" actId="1076"/>
          <ac:spMkLst>
            <pc:docMk/>
            <pc:sldMk cId="1691175642" sldId="268"/>
            <ac:spMk id="5" creationId="{3F42389B-177A-4060-B412-80654A8B66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00D0-7BDD-C842-8399-D4802930E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CD000-1CCE-9842-99C8-1F28B462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6252-6182-E54F-B78A-566BBE79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593F0-0862-D744-87BE-490F6957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FEF6-FA6F-9F46-9CD4-84381370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5A80-D713-4B4F-B5F6-679113CF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030A9-0D45-B14D-9063-96EEFE1EA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09FDC-AB2E-284B-8DEA-082EF443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B93B-8AD9-2341-9C00-C84CA350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0139-AEB2-924B-A196-4308D8B9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3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86637-F324-6445-860D-E470FECE3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1C3BF-089B-1446-8CA0-F65CA341A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C355-032E-DB40-B05E-381CADB6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C467-E616-794E-A4D0-C3EE8907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0C2D-F4C9-4C43-9A4A-C23EEF0E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11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1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904C-AED3-0C42-BE05-D061BBC4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D1635-1D9E-3F4F-8280-93B8CCB0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74C3-A9F3-4942-9B82-12488A08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3A14C-9561-324B-9E9E-2785B552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46B0-EB77-394D-BEC0-75B4B25D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F4E6-081E-514F-96A8-4C8AED76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8840D-91BE-2645-A200-82BC0439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F091-A32B-7D41-8037-9ADC72F9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7664-CB02-BB49-99A3-7EA14889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C195-DCEB-624B-936F-21B75A98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3AFE-9C60-AD4C-A716-5C87290F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AD19-6C43-4740-B319-34C616E3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4948B-BAD9-6E48-9DD0-4D12E2B2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FF1CD-0D6A-3648-A102-50C865BA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CB40-C587-B946-8C16-3EA0AB1D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59A49-3BA6-9B4A-A70E-56AAC831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4450-2C01-2D48-A20D-5FE8A060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C7DD-F0FA-FA45-B63D-1BB6AD8CF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7D5B-7988-D247-A857-5923A3D7D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8DA1B-3050-FD4C-9CAC-3E32E195F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7EFE4-FDB1-6744-83B2-96552DAC4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7DB1E-B85C-AC48-AB38-55BF113F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547FB-4FF7-3E47-A92B-B998BD26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116DB-BD73-2945-A7BE-4CF6902F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0025-B9D8-084E-B337-9AABB30C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E4646-3399-7B46-842B-959AA1E9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0B37B-E0D3-7148-A816-3DE82AB6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C9BFC-5F79-C245-B0FF-78DC268E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E02B7-E23A-2C48-B72D-99F24F67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AB2AD-2DD1-0D44-B047-F81ACF73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B2DDB-A722-974F-B226-C06BC75F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69BB-20D3-CE49-9814-CBB852FC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0EE8-CDCA-4142-8A4D-BC493E34E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77C3A-DA3C-1A4A-B74E-B4C7BA6FE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3E64-430F-7E46-A2FF-E3CFB001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20BC9-3C53-F543-8C0F-4FB6C852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C7BDA-D687-9F41-9D97-84C7F6A4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5337-4A74-4143-8D0C-2BF66B13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F6CD7-CC1D-234E-9256-9726947AF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F0EBB-8C81-414D-A440-2F89D004C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F7FF9-0CFE-C848-8490-8204D5E0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438-7B55-AB45-B591-836541CF5B8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6FC19-AA06-914F-B4AA-E54F52E0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67E79-E438-F14A-A8F4-AFCABA53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C2139-0FA8-284A-89A5-EB6FC8E8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8CD5-EA18-7C40-A649-AFE1DD84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02927-D243-2A4B-814D-B187C4C7C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2438-7B55-AB45-B591-836541CF5B8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9349-8ADF-304D-A9B9-2AD7A3D4A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5D6C-2766-5D47-8DCD-64A292F95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78D3-CD82-6940-A9DF-BCFE46B7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lap-trinh-website-voi-css-framework-bootstrap-4-html-8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lap-trinh-giao-dien-website-voi-chart-js-html-9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javascript-trong-lap-trinh-giao-dien-website-html-10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thu-vien-jquery-trong-lap-trinh-giao-dien-website-html-11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website-single-page-application-su-dung-ky-thuat-ajax-html-12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website-single-page-application-su-dung-ky-thuat-ajax-html-12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lap-trinh-website-voi-html-css-va-javascript-html-14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lap-trinh-website-su-dung-php-va-mysql-html-15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lap-trinh-website-co-ban-ve-lap-trinh-website-html-1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lap-trinh-giao-dien-website-su-dung-html-css-html-2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github-co-ban-va-lap-trinh-website-html-3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lap-trinh-website-voi-css-framework-bootstrap-4-html-4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ngon-ngu-tien-xu-ly-scss-va-cu-phap-bem-trong-lap-trinh-website-html-5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lap-trinh-giao-dien-website-responsive-web-design-html-6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amcoi.com/mo-hinh-waterfall-thiet-ke-mockup-trong-lap-trinh-website-html-7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1791791" y="3013501"/>
            <a:ext cx="8608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NHẬP MÔN LẬP TRÌNH WEB</a:t>
            </a:r>
          </a:p>
        </p:txBody>
      </p:sp>
    </p:spTree>
    <p:extLst>
      <p:ext uri="{BB962C8B-B14F-4D97-AF65-F5344CB8AC3E}">
        <p14:creationId xmlns:p14="http://schemas.microsoft.com/office/powerpoint/2010/main" val="270577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HTML, CSS &amp; Bootstrap 4 (tiếp theo)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CSS Background Image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Thực hiện giao diện Website: Mockup tự thiết kế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917855" y="874083"/>
            <a:ext cx="8359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8: THỰC HÀNH LẬP TRÌNH WEBSITE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960699" y="5610994"/>
            <a:ext cx="11231301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400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Lập Trình Website với CSS Framework Bootstrap 4 – HTML 8</a:t>
            </a:r>
          </a:p>
        </p:txBody>
      </p:sp>
    </p:spTree>
    <p:extLst>
      <p:ext uri="{BB962C8B-B14F-4D97-AF65-F5344CB8AC3E}">
        <p14:creationId xmlns:p14="http://schemas.microsoft.com/office/powerpoint/2010/main" val="3853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HTML, CSS &amp; Bootstrap 4 (tiếp theo)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Tích hợp Chart.js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Giới thiệu về CDN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Thực hiện giao diện Website: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Dashboard, Product</a:t>
            </a:r>
            <a:endParaRPr lang="vi-VN" noProof="1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603669" y="874083"/>
            <a:ext cx="8988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9: THỰC HÀNH LẬP TRÌNH WEBSITE (tt)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960699" y="5610994"/>
            <a:ext cx="11231301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400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*Lập trình giao diện Website với Chart.js – HTML 9</a:t>
            </a:r>
          </a:p>
        </p:txBody>
      </p:sp>
    </p:spTree>
    <p:extLst>
      <p:ext uri="{BB962C8B-B14F-4D97-AF65-F5344CB8AC3E}">
        <p14:creationId xmlns:p14="http://schemas.microsoft.com/office/powerpoint/2010/main" val="8145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Cú pháp và cơ bản về JavaScript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Lập Trình căn bản: If-Else, Vòng Lặp, Function, Đối Tượng JavaScript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Function, Lập trình giao diện Website: Change The Buble, Album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736190" y="874083"/>
            <a:ext cx="6723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10: CƠ BẢN VỀ JAVASCRIPT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960699" y="5610994"/>
            <a:ext cx="11231301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400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*JavaScript trong lập trình giao diện Website – HTML 10</a:t>
            </a:r>
          </a:p>
        </p:txBody>
      </p:sp>
    </p:spTree>
    <p:extLst>
      <p:ext uri="{BB962C8B-B14F-4D97-AF65-F5344CB8AC3E}">
        <p14:creationId xmlns:p14="http://schemas.microsoft.com/office/powerpoint/2010/main" val="312411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JavaScript (tiếp theo)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Giới thiệu về thư viện jQuery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Lập trình giao diện Website: Change The Buble, Album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273200" y="874083"/>
            <a:ext cx="564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11: THƯ VIỆN JQUERY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960699" y="5610994"/>
            <a:ext cx="11231301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400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*Thư viện jQuery trong lập trình giao diện Website – HTML 11</a:t>
            </a:r>
          </a:p>
        </p:txBody>
      </p:sp>
    </p:spTree>
    <p:extLst>
      <p:ext uri="{BB962C8B-B14F-4D97-AF65-F5344CB8AC3E}">
        <p14:creationId xmlns:p14="http://schemas.microsoft.com/office/powerpoint/2010/main" val="190786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JavaScript (tiếp theo)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Giới thiệu về Single Page Application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Kỹ thuật AJAX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Lập trình giao diện Website: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Display Table</a:t>
            </a:r>
            <a:endParaRPr lang="vi-VN" noProof="1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659778" y="874083"/>
            <a:ext cx="7890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12: Single Page Application &amp; AJAX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960699" y="5610994"/>
            <a:ext cx="11231301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400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*Website Single Page Application sử dụng kỹ thuật AJAX – HTML 12</a:t>
            </a:r>
          </a:p>
        </p:txBody>
      </p:sp>
    </p:spTree>
    <p:extLst>
      <p:ext uri="{BB962C8B-B14F-4D97-AF65-F5344CB8AC3E}">
        <p14:creationId xmlns:p14="http://schemas.microsoft.com/office/powerpoint/2010/main" val="109560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JavaScript (tiếp theo)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Giới thiệu về JSON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Tìm hiểu về Website API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Lập trình giao diện Website: Display Table, Display Card Post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709472" y="874083"/>
            <a:ext cx="7790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13: Single Page Application &amp; AJAX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960699" y="5610994"/>
            <a:ext cx="11231301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400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*Website Single Page Application sử dụng kỹ thuật AJAX – HTML 12</a:t>
            </a:r>
          </a:p>
        </p:txBody>
      </p:sp>
    </p:spTree>
    <p:extLst>
      <p:ext uri="{BB962C8B-B14F-4D97-AF65-F5344CB8AC3E}">
        <p14:creationId xmlns:p14="http://schemas.microsoft.com/office/powerpoint/2010/main" val="136585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Ôn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tập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 (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Lập trình giao diện Website từ file hình ảnh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Website: Aptech Home Page, Landing Page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842267" y="874083"/>
            <a:ext cx="352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14: ÔN TẬP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960699" y="5610994"/>
            <a:ext cx="11231301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400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*Lập trình website với HTML, CSS và JavaScript – HTML 14</a:t>
            </a:r>
          </a:p>
        </p:txBody>
      </p:sp>
    </p:spTree>
    <p:extLst>
      <p:ext uri="{BB962C8B-B14F-4D97-AF65-F5344CB8AC3E}">
        <p14:creationId xmlns:p14="http://schemas.microsoft.com/office/powerpoint/2010/main" val="283407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Ôn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tập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 (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tiếp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theo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Lập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Website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HTML, CSS, Bootstrap 4, JavaScript &amp; jQuery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Lập trình giao diện Website từ file hình ảnh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Lập trình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giao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Lato" panose="020F0502020204030203" pitchFamily="34" charset="0"/>
              </a:rPr>
              <a:t>diện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</a:rPr>
              <a:t> Website: News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dirty="0">
                <a:solidFill>
                  <a:schemeClr val="bg1"/>
                </a:solidFill>
                <a:latin typeface="Lato" panose="020F0502020204030203" pitchFamily="34" charset="0"/>
              </a:rPr>
              <a:t>Giới thiệu về Lập Trình Website với ngôn ngữ PHP &amp; cơ sở dữ liệu MySQL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528079" y="874083"/>
            <a:ext cx="4153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15: ÔN TẬP (tt)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960699" y="5610994"/>
            <a:ext cx="11231301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400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*Lập trình Website sử dụng PHP và MySQL – HTML 15</a:t>
            </a:r>
          </a:p>
        </p:txBody>
      </p:sp>
    </p:spTree>
    <p:extLst>
      <p:ext uri="{BB962C8B-B14F-4D97-AF65-F5344CB8AC3E}">
        <p14:creationId xmlns:p14="http://schemas.microsoft.com/office/powerpoint/2010/main" val="694881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BAFDD-AD5F-4D3A-BDF0-9E0346CD4405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latin typeface="Lato Black" panose="020F0A02020204030203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914E0C-8C0C-4A74-8E2A-5FDA4819D518}"/>
              </a:ext>
            </a:extLst>
          </p:cNvPr>
          <p:cNvCxnSpPr>
            <a:cxnSpLocks/>
          </p:cNvCxnSpPr>
          <p:nvPr/>
        </p:nvCxnSpPr>
        <p:spPr>
          <a:xfrm>
            <a:off x="0" y="4211392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E4A974-04C9-416D-B649-C40ABBF080DD}"/>
              </a:ext>
            </a:extLst>
          </p:cNvPr>
          <p:cNvSpPr txBox="1"/>
          <p:nvPr/>
        </p:nvSpPr>
        <p:spPr>
          <a:xfrm>
            <a:off x="1360583" y="3013501"/>
            <a:ext cx="9470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Lato Black" panose="020F0A02020204030203" pitchFamily="34" charset="0"/>
                <a:ea typeface="Roboto Medium" panose="02000000000000000000" pitchFamily="2" charset="0"/>
              </a:rPr>
              <a:t>CHÚC CÁC BẠN THÀNH CÔNG !</a:t>
            </a:r>
          </a:p>
        </p:txBody>
      </p:sp>
    </p:spTree>
    <p:extLst>
      <p:ext uri="{BB962C8B-B14F-4D97-AF65-F5344CB8AC3E}">
        <p14:creationId xmlns:p14="http://schemas.microsoft.com/office/powerpoint/2010/main" val="126302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8C90FA-E4C8-4C29-9376-CB2DB1C5B11C}"/>
              </a:ext>
            </a:extLst>
          </p:cNvPr>
          <p:cNvSpPr/>
          <p:nvPr/>
        </p:nvSpPr>
        <p:spPr>
          <a:xfrm>
            <a:off x="0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15 buổi học - 60 giờ học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Tổng quan về Nhập Môn Lập Trình Web: 4 giờ – 1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HTML, CSS &amp; CSS Framework Bootstrap 4:  32 giờ -  8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JavaScript &amp; JS Library AJAX : 16 giờ – 4 buổi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Lato" panose="020F0502020204030203" pitchFamily="34" charset="0"/>
              </a:rPr>
              <a:t>Ôn Tập: 8 giờ – 2 buổi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D6ADB1-5275-4EEC-9781-92421390624C}"/>
              </a:ext>
            </a:extLst>
          </p:cNvPr>
          <p:cNvSpPr txBox="1"/>
          <p:nvPr/>
        </p:nvSpPr>
        <p:spPr>
          <a:xfrm>
            <a:off x="2875412" y="859665"/>
            <a:ext cx="6441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Lato" panose="020F0502020204030203" pitchFamily="34" charset="0"/>
                <a:ea typeface="Roboto Medium" panose="02000000000000000000" pitchFamily="2" charset="0"/>
              </a:rPr>
              <a:t>NHẬP MÔN LẬP TRÌNH WEB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814D-9AFA-4A50-B1B9-0D2A85B0C41F}"/>
              </a:ext>
            </a:extLst>
          </p:cNvPr>
          <p:cNvSpPr txBox="1"/>
          <p:nvPr/>
        </p:nvSpPr>
        <p:spPr>
          <a:xfrm>
            <a:off x="659562" y="5545198"/>
            <a:ext cx="184731" cy="332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Lato Light" panose="020F0302020204030203" pitchFamily="34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9FC9E-328D-407F-96C0-68333A155609}"/>
              </a:ext>
            </a:extLst>
          </p:cNvPr>
          <p:cNvCxnSpPr>
            <a:cxnSpLocks/>
          </p:cNvCxnSpPr>
          <p:nvPr/>
        </p:nvCxnSpPr>
        <p:spPr>
          <a:xfrm>
            <a:off x="0" y="15059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0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noProof="1">
                <a:solidFill>
                  <a:schemeClr val="bg1"/>
                </a:solidFill>
                <a:latin typeface="Lato" panose="020F0502020204030203" pitchFamily="34" charset="0"/>
              </a:rPr>
              <a:t>Giới thiệu và định hướng phát triển nghề nghiệp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noProof="1">
                <a:solidFill>
                  <a:schemeClr val="bg1"/>
                </a:solidFill>
                <a:latin typeface="Lato" panose="020F0502020204030203" pitchFamily="34" charset="0"/>
              </a:rPr>
              <a:t>Giới thiệu về khóa học Lập Trình Ứng Dụng Website với PHP, MySQL &amp; Laravel.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noProof="1">
                <a:solidFill>
                  <a:schemeClr val="bg1"/>
                </a:solidFill>
                <a:latin typeface="Lato" panose="020F0502020204030203" pitchFamily="34" charset="0"/>
              </a:rPr>
              <a:t>Hướng dẫn cài đặt phần mềm: Visual Studio Code, Git, Chrome Web Browser.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noProof="1">
                <a:solidFill>
                  <a:schemeClr val="bg1"/>
                </a:solidFill>
                <a:latin typeface="Lato" panose="020F0502020204030203" pitchFamily="34" charset="0"/>
              </a:rPr>
              <a:t>Cấu trúc HTML cơ bản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noProof="1">
                <a:solidFill>
                  <a:schemeClr val="bg1"/>
                </a:solidFill>
                <a:latin typeface="Lato" panose="020F0502020204030203" pitchFamily="34" charset="0"/>
              </a:rPr>
              <a:t>Thực hành giao diện Website: Sơ Yếu Lý Lịch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018819" y="874083"/>
            <a:ext cx="8158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1: TỔNG QUAN VỀ LẬP TRÌNH WEB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7275268" y="5610994"/>
            <a:ext cx="4916732" cy="372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400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*Lập trình website – Cơ bản về Lập Trình Website – HTML 1</a:t>
            </a:r>
          </a:p>
        </p:txBody>
      </p:sp>
    </p:spTree>
    <p:extLst>
      <p:ext uri="{BB962C8B-B14F-4D97-AF65-F5344CB8AC3E}">
        <p14:creationId xmlns:p14="http://schemas.microsoft.com/office/powerpoint/2010/main" val="34768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HTML (tiếp theo)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Cú pháp &amp; cơ bản về CSS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Cài đặt và sử dụng Visual Studio Code extensions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Thực hiện giao diện Website: Layout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3312446" y="874083"/>
            <a:ext cx="5570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2: HTML &amp; CSS Cơ Bản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960699" y="5610994"/>
            <a:ext cx="11231301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400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*Lập Trình Giao Diện Website Sử Dụng HTML &amp; CSS – HTML 2</a:t>
            </a:r>
          </a:p>
        </p:txBody>
      </p:sp>
    </p:spTree>
    <p:extLst>
      <p:ext uri="{BB962C8B-B14F-4D97-AF65-F5344CB8AC3E}">
        <p14:creationId xmlns:p14="http://schemas.microsoft.com/office/powerpoint/2010/main" val="50101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Học về HTML &amp; CSS (tiếp theo)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Hướng dẫn sử dụng Git &amp; GitHub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Thực hiện giao diện Website: Đăng Ký, Đăng Nhập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4030591" y="874083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3: HTML &amp; CSS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960699" y="5610994"/>
            <a:ext cx="11231301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400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*GitHub cơ bản và lập trình website – HTML 3</a:t>
            </a:r>
          </a:p>
        </p:txBody>
      </p:sp>
    </p:spTree>
    <p:extLst>
      <p:ext uri="{BB962C8B-B14F-4D97-AF65-F5344CB8AC3E}">
        <p14:creationId xmlns:p14="http://schemas.microsoft.com/office/powerpoint/2010/main" val="374215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Học về HTML &amp; CSS (tiếp theo)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Giới thiệu về CSS Framework Bootstrap 4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Thực hiện giao diện Website: Cover, Sticky Footer, Sticky Footer NavBar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536591" y="874083"/>
            <a:ext cx="7122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4: HTML, CSS &amp; BOOTSTRAP 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960699" y="5610994"/>
            <a:ext cx="11231301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400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Lập Trình Website với CSS Framework Bootstrap 4 – HTML 4</a:t>
            </a:r>
          </a:p>
        </p:txBody>
      </p:sp>
    </p:spTree>
    <p:extLst>
      <p:ext uri="{BB962C8B-B14F-4D97-AF65-F5344CB8AC3E}">
        <p14:creationId xmlns:p14="http://schemas.microsoft.com/office/powerpoint/2010/main" val="250641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HTML, CSS &amp; Bootstrap 4 (tiếp theo)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Tìm hiểu và làm quen với ngôn ngữ tiền xử lý SASS, SCSS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Cú pháp BEM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Giới thiệu về Font Awesome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Thực hiện giao diện Website: Checkout, Sign-In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623159" y="874083"/>
            <a:ext cx="6949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5: SCSS, BEM &amp; FontAwesome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960699" y="5610994"/>
            <a:ext cx="11231301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400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Ngôn ngữ tiền xử lý SCSS và cú pháp BEM trong lập trình Website – HTML 5</a:t>
            </a:r>
          </a:p>
        </p:txBody>
      </p:sp>
    </p:spTree>
    <p:extLst>
      <p:ext uri="{BB962C8B-B14F-4D97-AF65-F5344CB8AC3E}">
        <p14:creationId xmlns:p14="http://schemas.microsoft.com/office/powerpoint/2010/main" val="186559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HTML, CSS &amp; Bootstrap 4 (tiếp theo)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Kỹ thuật Responsive Web Design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Thực hiện giao diện Website: Album, Pricing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2651217" y="874083"/>
            <a:ext cx="6893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6: RESPONSIVE WEB DESIGN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960699" y="5610994"/>
            <a:ext cx="11231301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400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 Lập trình giao diện Website – Responsive Web Design – HTML 6</a:t>
            </a:r>
          </a:p>
        </p:txBody>
      </p:sp>
    </p:spTree>
    <p:extLst>
      <p:ext uri="{BB962C8B-B14F-4D97-AF65-F5344CB8AC3E}">
        <p14:creationId xmlns:p14="http://schemas.microsoft.com/office/powerpoint/2010/main" val="20674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867421-97DF-E44A-B0D1-C547E1438E2A}"/>
              </a:ext>
            </a:extLst>
          </p:cNvPr>
          <p:cNvSpPr/>
          <p:nvPr/>
        </p:nvSpPr>
        <p:spPr>
          <a:xfrm>
            <a:off x="1802" y="859665"/>
            <a:ext cx="12192000" cy="5138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HTML, CSS &amp; Bootstrap 4 (tiếp theo)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Mô hình Thác Nước trong quy trình phát triển phần mềm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Giới thiệu về Mockup, WireFrame &amp; Prototype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Thiết kế Mockup Website theo nhóm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vi-VN" noProof="1">
                <a:solidFill>
                  <a:schemeClr val="bg1"/>
                </a:solidFill>
                <a:latin typeface="Lato" panose="020F0502020204030203" pitchFamily="34" charset="0"/>
              </a:rPr>
              <a:t>Thực hiện giao diện Website: Blog, Carousel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AD11B-6019-4245-85C7-F68C7DB422FC}"/>
              </a:ext>
            </a:extLst>
          </p:cNvPr>
          <p:cNvSpPr txBox="1"/>
          <p:nvPr/>
        </p:nvSpPr>
        <p:spPr>
          <a:xfrm>
            <a:off x="1806438" y="874083"/>
            <a:ext cx="8582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panose="020F0502020204030203" pitchFamily="34" charset="0"/>
              </a:rPr>
              <a:t>BUỔI 7: MÔ HÌNH THÁC NƯỚC &amp; MOCKUP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92C245-B7E3-4703-B92B-B93B8F60B80B}"/>
              </a:ext>
            </a:extLst>
          </p:cNvPr>
          <p:cNvCxnSpPr>
            <a:cxnSpLocks/>
          </p:cNvCxnSpPr>
          <p:nvPr/>
        </p:nvCxnSpPr>
        <p:spPr>
          <a:xfrm>
            <a:off x="0" y="14597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87BA3CBE-EBEB-944C-8C7A-71684DE00EA3}"/>
              </a:ext>
            </a:extLst>
          </p:cNvPr>
          <p:cNvSpPr txBox="1"/>
          <p:nvPr/>
        </p:nvSpPr>
        <p:spPr>
          <a:xfrm>
            <a:off x="960699" y="5610994"/>
            <a:ext cx="11231301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vi-VN" sz="1400" dirty="0">
                <a:solidFill>
                  <a:schemeClr val="bg1"/>
                </a:solidFill>
                <a:latin typeface="Lato Light" panose="020F0302020204030203" pitchFamily="34" charset="0"/>
                <a:ea typeface="Roboto Light" panose="02000000000000000000" pitchFamily="2" charset="0"/>
              </a:rPr>
              <a:t>*Mô hình Waterfall, thiết kế Mockup trong Lập Trình Website – HTML 7</a:t>
            </a:r>
          </a:p>
        </p:txBody>
      </p:sp>
    </p:spTree>
    <p:extLst>
      <p:ext uri="{BB962C8B-B14F-4D97-AF65-F5344CB8AC3E}">
        <p14:creationId xmlns:p14="http://schemas.microsoft.com/office/powerpoint/2010/main" val="324502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910</Words>
  <Application>Microsoft Macintosh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Lato Black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Nguyen Hai</dc:creator>
  <cp:lastModifiedBy>Microsoft Office User</cp:lastModifiedBy>
  <cp:revision>131</cp:revision>
  <cp:lastPrinted>2019-07-06T07:45:08Z</cp:lastPrinted>
  <dcterms:created xsi:type="dcterms:W3CDTF">2019-06-22T06:14:48Z</dcterms:created>
  <dcterms:modified xsi:type="dcterms:W3CDTF">2020-05-03T14:01:49Z</dcterms:modified>
</cp:coreProperties>
</file>