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12 hours – 3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32 hours – 8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2274838"/>
            <a:ext cx="10859338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Visual Studio Code Text Editor.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451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Admin</cp:lastModifiedBy>
  <cp:revision>65</cp:revision>
  <dcterms:created xsi:type="dcterms:W3CDTF">2018-04-25T01:56:42Z</dcterms:created>
  <dcterms:modified xsi:type="dcterms:W3CDTF">2018-05-25T00:11:11Z</dcterms:modified>
</cp:coreProperties>
</file>