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0" r:id="rId3"/>
    <p:sldId id="262" r:id="rId4"/>
    <p:sldId id="263" r:id="rId5"/>
    <p:sldId id="264" r:id="rId6"/>
    <p:sldId id="265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49"/>
    <p:restoredTop sz="94694"/>
  </p:normalViewPr>
  <p:slideViewPr>
    <p:cSldViewPr snapToGrid="0" snapToObjects="1">
      <p:cViewPr varScale="1">
        <p:scale>
          <a:sx n="101" d="100"/>
          <a:sy n="101" d="100"/>
        </p:scale>
        <p:origin x="3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100D0-7BDD-C842-8399-D4802930E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3CD000-1CCE-9842-99C8-1F28B46248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36252-6182-E54F-B78A-566BBE796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2438-7B55-AB45-B591-836541CF5B89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593F0-0862-D744-87BE-490F69579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AFEF6-FA6F-9F46-9CD4-843813701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78D3-CD82-6940-A9DF-BCFE46B7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91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35A80-D713-4B4F-B5F6-679113CF6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3030A9-0D45-B14D-9063-96EEFE1EA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09FDC-AB2E-284B-8DEA-082EF4434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2438-7B55-AB45-B591-836541CF5B89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CB93B-8AD9-2341-9C00-C84CA350A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00139-AEB2-924B-A196-4308D8B9B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78D3-CD82-6940-A9DF-BCFE46B7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30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486637-F324-6445-860D-E470FECE37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71C3BF-089B-1446-8CA0-F65CA341A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9C355-032E-DB40-B05E-381CADB6D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2438-7B55-AB45-B591-836541CF5B89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1C467-E616-794E-A4D0-C3EE8907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A0C2D-F4C9-4C43-9A4A-C23EEF0E1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78D3-CD82-6940-A9DF-BCFE46B7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11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1415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2904C-AED3-0C42-BE05-D061BBC4A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D1635-1D9E-3F4F-8280-93B8CCB02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E74C3-A9F3-4942-9B82-12488A08D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2438-7B55-AB45-B591-836541CF5B89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3A14C-9561-324B-9E9E-2785B552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F46B0-EB77-394D-BEC0-75B4B25D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78D3-CD82-6940-A9DF-BCFE46B7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4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7F4E6-081E-514F-96A8-4C8AED769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8840D-91BE-2645-A200-82BC04394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EF091-A32B-7D41-8037-9ADC72F9B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2438-7B55-AB45-B591-836541CF5B89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17664-CB02-BB49-99A3-7EA14889D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2C195-DCEB-624B-936F-21B75A98D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78D3-CD82-6940-A9DF-BCFE46B7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19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63AFE-9C60-AD4C-A716-5C87290FE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0AD19-6C43-4740-B319-34C616E33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F4948B-BAD9-6E48-9DD0-4D12E2B2E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FF1CD-0D6A-3648-A102-50C865BA2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2438-7B55-AB45-B591-836541CF5B89}" type="datetimeFigureOut">
              <a:rPr lang="en-US" smtClean="0"/>
              <a:t>6/23/19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3CB40-C587-B946-8C16-3EA0AB1D3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59A49-3BA6-9B4A-A70E-56AAC8318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78D3-CD82-6940-A9DF-BCFE46B7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53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24450-2C01-2D48-A20D-5FE8A0603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0C7DD-F0FA-FA45-B63D-1BB6AD8CF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167D5B-7988-D247-A857-5923A3D7D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98DA1B-3050-FD4C-9CAC-3E32E195F5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D7EFE4-FDB1-6744-83B2-96552DAC4C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27DB1E-B85C-AC48-AB38-55BF113F1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2438-7B55-AB45-B591-836541CF5B89}" type="datetimeFigureOut">
              <a:rPr lang="en-US" smtClean="0"/>
              <a:t>6/23/19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E547FB-4FF7-3E47-A92B-B998BD269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9116DB-BD73-2945-A7BE-4CF6902F1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78D3-CD82-6940-A9DF-BCFE46B7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71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C0025-B9D8-084E-B337-9AABB30C7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E4646-3399-7B46-842B-959AA1E9D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2438-7B55-AB45-B591-836541CF5B89}" type="datetimeFigureOut">
              <a:rPr lang="en-US" smtClean="0"/>
              <a:t>6/23/19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50B37B-E0D3-7148-A816-3DE82AB6F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AC9BFC-5F79-C245-B0FF-78DC268ED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78D3-CD82-6940-A9DF-BCFE46B7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43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AE02B7-E23A-2C48-B72D-99F24F673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2438-7B55-AB45-B591-836541CF5B89}" type="datetimeFigureOut">
              <a:rPr lang="en-US" smtClean="0"/>
              <a:t>6/23/19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CAB2AD-2DD1-0D44-B047-F81ACF739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B2DDB-A722-974F-B226-C06BC75F0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78D3-CD82-6940-A9DF-BCFE46B7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4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E69BB-20D3-CE49-9814-CBB852FC0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80EE8-CDCA-4142-8A4D-BC493E34E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F77C3A-DA3C-1A4A-B74E-B4C7BA6FE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3E64-430F-7E46-A2FF-E3CFB001E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2438-7B55-AB45-B591-836541CF5B89}" type="datetimeFigureOut">
              <a:rPr lang="en-US" smtClean="0"/>
              <a:t>6/23/19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20BC9-3C53-F543-8C0F-4FB6C852D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C7BDA-D687-9F41-9D97-84C7F6A4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78D3-CD82-6940-A9DF-BCFE46B7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60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C5337-4A74-4143-8D0C-2BF66B132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2F6CD7-CC1D-234E-9256-9726947AFD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F0EBB-8C81-414D-A440-2F89D004C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F7FF9-0CFE-C848-8490-8204D5E0B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2438-7B55-AB45-B591-836541CF5B89}" type="datetimeFigureOut">
              <a:rPr lang="en-US" smtClean="0"/>
              <a:t>6/23/19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6FC19-AA06-914F-B4AA-E54F52E08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67E79-E438-F14A-A8F4-AFCABA534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78D3-CD82-6940-A9DF-BCFE46B7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5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8C2139-0FA8-284A-89A5-EB6FC8E8F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98CD5-EA18-7C40-A649-AFE1DD844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02927-D243-2A4B-814D-B187C4C7C9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E2438-7B55-AB45-B591-836541CF5B89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D9349-8ADF-304D-A9B9-2AD7A3D4A0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35D6C-2766-5D47-8DCD-64A292F95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C78D3-CD82-6940-A9DF-BCFE46B7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9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amcoi.com/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namcoi.com/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amcoi.com/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namcoi.com/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namcoi.com/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namcoi.com/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10BAFDD-AD5F-4D3A-BDF0-9E0346CD4405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5914E0C-8C0C-4A74-8E2A-5FDA4819D518}"/>
              </a:ext>
            </a:extLst>
          </p:cNvPr>
          <p:cNvCxnSpPr>
            <a:cxnSpLocks/>
          </p:cNvCxnSpPr>
          <p:nvPr/>
        </p:nvCxnSpPr>
        <p:spPr>
          <a:xfrm>
            <a:off x="0" y="4211392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CE4A974-04C9-416D-B649-C40ABBF080DD}"/>
              </a:ext>
            </a:extLst>
          </p:cNvPr>
          <p:cNvSpPr txBox="1"/>
          <p:nvPr/>
        </p:nvSpPr>
        <p:spPr>
          <a:xfrm>
            <a:off x="1791790" y="3013501"/>
            <a:ext cx="86084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Lato Black" panose="020F0A02020204030203" pitchFamily="34" charset="0"/>
                <a:ea typeface="Roboto Medium" panose="02000000000000000000" pitchFamily="2" charset="0"/>
              </a:rPr>
              <a:t>NHẬP MÔN LẬP TRÌNH WEB</a:t>
            </a:r>
          </a:p>
        </p:txBody>
      </p:sp>
    </p:spTree>
    <p:extLst>
      <p:ext uri="{BB962C8B-B14F-4D97-AF65-F5344CB8AC3E}">
        <p14:creationId xmlns:p14="http://schemas.microsoft.com/office/powerpoint/2010/main" val="2705772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37551C-4999-4064-8D1A-41AD1744B0D0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4862529" y="874083"/>
            <a:ext cx="2470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LỊCH TRÌNH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79401" y="1472117"/>
            <a:ext cx="11633198" cy="366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Môn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học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này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có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60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tiếng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– 15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buổi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học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: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Làm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quen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&amp;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giới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thiệu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tổng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quan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về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Lập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Trình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 : 4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tiếng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– 1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buổi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HTML &amp; CSS &amp; Bootstrap 4 : 32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tiếng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– 8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buổi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JavaScript &amp; jQuery &amp; AJAX &amp; JSON : 16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tiếng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– 4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buổi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Ôn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tập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&amp;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cắt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HTML/CSS/JS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từ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PSD : 8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tiếng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– 2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buổi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BAB486-93C5-41F3-AE51-18B060D2252C}"/>
              </a:ext>
            </a:extLst>
          </p:cNvPr>
          <p:cNvSpPr txBox="1"/>
          <p:nvPr/>
        </p:nvSpPr>
        <p:spPr>
          <a:xfrm>
            <a:off x="134718" y="5530780"/>
            <a:ext cx="10355720" cy="453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* Git Hub, Visual Studio Code, Command Line, Owl Carousel,... </a:t>
            </a:r>
            <a:r>
              <a:rPr lang="en-US" dirty="0" err="1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sẽ</a:t>
            </a: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được</a:t>
            </a: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giới</a:t>
            </a: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thiệu</a:t>
            </a: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trong</a:t>
            </a: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quá</a:t>
            </a: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trình</a:t>
            </a: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học</a:t>
            </a: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.</a:t>
            </a: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92C245-B7E3-4703-B92B-B93B8F60B80B}"/>
              </a:ext>
            </a:extLst>
          </p:cNvPr>
          <p:cNvCxnSpPr>
            <a:cxnSpLocks/>
          </p:cNvCxnSpPr>
          <p:nvPr/>
        </p:nvCxnSpPr>
        <p:spPr>
          <a:xfrm>
            <a:off x="0" y="1465487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614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37551C-4999-4064-8D1A-41AD1744B0D0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980869" y="874083"/>
            <a:ext cx="102338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BUỔI HỌC 1: LÀM QUEN &amp; GIỚI THIỆU TỔNG QUAN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79401" y="1473276"/>
            <a:ext cx="11633198" cy="366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Hướng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dẫn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cài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đặt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phần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mềm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: Visual Studio Code, Git, Chrome Web Browser.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Làm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quen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với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học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viên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giáo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viên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môn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học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HTML/CSS/JS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và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phương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pháp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học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Tổng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quan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về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Lập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Trình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hiện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đại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và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định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hướng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phát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triển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sự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nghiệp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Hướng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dẫn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sử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Visual Studio Code.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Terminal, Command Line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và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HTML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cơ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bản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92C245-B7E3-4703-B92B-B93B8F60B80B}"/>
              </a:ext>
            </a:extLst>
          </p:cNvPr>
          <p:cNvCxnSpPr>
            <a:cxnSpLocks/>
          </p:cNvCxnSpPr>
          <p:nvPr/>
        </p:nvCxnSpPr>
        <p:spPr>
          <a:xfrm>
            <a:off x="0" y="145970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7BA3CBE-EBEB-944C-8C7A-71684DE00EA3}"/>
              </a:ext>
            </a:extLst>
          </p:cNvPr>
          <p:cNvSpPr txBox="1"/>
          <p:nvPr/>
        </p:nvSpPr>
        <p:spPr>
          <a:xfrm>
            <a:off x="123143" y="5530780"/>
            <a:ext cx="3679212" cy="453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Chi tiết tại: </a:t>
            </a: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https://namcoi.com/</a:t>
            </a: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88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37551C-4999-4064-8D1A-41AD1744B0D0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3526437" y="874083"/>
            <a:ext cx="5142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BUỔI HỌC 2: HTML &amp; CSS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79401" y="1473276"/>
            <a:ext cx="11633198" cy="292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Lập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trình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sử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HTML.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Giới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thiệu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cú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pháp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&amp;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cơ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bản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về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CSS.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Cài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đặt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và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sử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Visual Studio Code extensions.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Thực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hiện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các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như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: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Sơ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Yếu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Lí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Lịch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Thiết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Kế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Bố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Cục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Website,…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92C245-B7E3-4703-B92B-B93B8F60B80B}"/>
              </a:ext>
            </a:extLst>
          </p:cNvPr>
          <p:cNvCxnSpPr>
            <a:cxnSpLocks/>
          </p:cNvCxnSpPr>
          <p:nvPr/>
        </p:nvCxnSpPr>
        <p:spPr>
          <a:xfrm>
            <a:off x="0" y="145970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FDD6993-9088-E846-8E64-8E0C6C725FF2}"/>
              </a:ext>
            </a:extLst>
          </p:cNvPr>
          <p:cNvSpPr txBox="1"/>
          <p:nvPr/>
        </p:nvSpPr>
        <p:spPr>
          <a:xfrm>
            <a:off x="123143" y="5530780"/>
            <a:ext cx="3679212" cy="453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Chi tiết tại: </a:t>
            </a: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https://namcoi.com/</a:t>
            </a: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839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37551C-4999-4064-8D1A-41AD1744B0D0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2536587" y="874083"/>
            <a:ext cx="7122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BUỔI HỌC 3: HTML &amp; CSS (</a:t>
            </a:r>
            <a:r>
              <a:rPr lang="en-US" sz="3200" b="1" dirty="0" err="1">
                <a:solidFill>
                  <a:schemeClr val="bg1"/>
                </a:solidFill>
                <a:latin typeface="Lato" panose="020F0502020204030203" pitchFamily="34" charset="0"/>
              </a:rPr>
              <a:t>tiếp</a:t>
            </a:r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Lato" panose="020F0502020204030203" pitchFamily="34" charset="0"/>
              </a:rPr>
              <a:t>theo</a:t>
            </a:r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79401" y="1473276"/>
            <a:ext cx="11633198" cy="366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HTML &amp; CSS (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tiếp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theo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).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Lập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trình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sử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HTML &amp; CSS.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Hướng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dẫn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sử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dung Git &amp; GitHub.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Thực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hiện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các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như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: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Sơ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Yếu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Lí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Lịch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Thiết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Kế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Bố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Cục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Website,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Đăng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Ký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Đăng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Nhập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…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92C245-B7E3-4703-B92B-B93B8F60B80B}"/>
              </a:ext>
            </a:extLst>
          </p:cNvPr>
          <p:cNvCxnSpPr>
            <a:cxnSpLocks/>
          </p:cNvCxnSpPr>
          <p:nvPr/>
        </p:nvCxnSpPr>
        <p:spPr>
          <a:xfrm>
            <a:off x="0" y="145970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FDD6993-9088-E846-8E64-8E0C6C725FF2}"/>
              </a:ext>
            </a:extLst>
          </p:cNvPr>
          <p:cNvSpPr txBox="1"/>
          <p:nvPr/>
        </p:nvSpPr>
        <p:spPr>
          <a:xfrm>
            <a:off x="123143" y="5530780"/>
            <a:ext cx="3679212" cy="453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Chi tiết tại: </a:t>
            </a: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https://namcoi.com/</a:t>
            </a: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444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37551C-4999-4064-8D1A-41AD1744B0D0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2195150" y="874083"/>
            <a:ext cx="7805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BUỔI HỌC 4: HTML &amp; CSS &amp; Bootstrap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79401" y="1473276"/>
            <a:ext cx="11633198" cy="366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HTML &amp; CSS (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tiếp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theo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).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Lập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trình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sử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HTML &amp; CSS.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Làm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quen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với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CSS Framework Bootstrap 4.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Thực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hiện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các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như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: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Thiết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Kế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Bố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Cục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Website, Sticky Footer, Sticky Footer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NavBar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, Sign In,…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92C245-B7E3-4703-B92B-B93B8F60B80B}"/>
              </a:ext>
            </a:extLst>
          </p:cNvPr>
          <p:cNvCxnSpPr>
            <a:cxnSpLocks/>
          </p:cNvCxnSpPr>
          <p:nvPr/>
        </p:nvCxnSpPr>
        <p:spPr>
          <a:xfrm>
            <a:off x="0" y="145970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FDD6993-9088-E846-8E64-8E0C6C725FF2}"/>
              </a:ext>
            </a:extLst>
          </p:cNvPr>
          <p:cNvSpPr txBox="1"/>
          <p:nvPr/>
        </p:nvSpPr>
        <p:spPr>
          <a:xfrm>
            <a:off x="123143" y="5530780"/>
            <a:ext cx="3679212" cy="453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Chi tiết tại: </a:t>
            </a: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https://namcoi.com/</a:t>
            </a: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100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37551C-4999-4064-8D1A-41AD1744B0D0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1210107" y="874083"/>
            <a:ext cx="9775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BUỔI HỌC 5: HTML &amp; CSS &amp; Bootstrap 4 (</a:t>
            </a:r>
            <a:r>
              <a:rPr lang="en-US" sz="3200" b="1" dirty="0" err="1">
                <a:solidFill>
                  <a:schemeClr val="bg1"/>
                </a:solidFill>
                <a:latin typeface="Lato" panose="020F0502020204030203" pitchFamily="34" charset="0"/>
              </a:rPr>
              <a:t>tiếp</a:t>
            </a:r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Lato" panose="020F0502020204030203" pitchFamily="34" charset="0"/>
              </a:rPr>
              <a:t>theo</a:t>
            </a:r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79401" y="1473276"/>
            <a:ext cx="11633198" cy="292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HTML, CSS &amp; Bootstrap 4 (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tiếp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theo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).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Lập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trình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sử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HTML, CSS &amp; Bootstrap 4.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Thực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hiện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các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như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: Sticky Footer, Sticky Footer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NavBar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, Sign In, Cover, Checkout…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92C245-B7E3-4703-B92B-B93B8F60B80B}"/>
              </a:ext>
            </a:extLst>
          </p:cNvPr>
          <p:cNvCxnSpPr>
            <a:cxnSpLocks/>
          </p:cNvCxnSpPr>
          <p:nvPr/>
        </p:nvCxnSpPr>
        <p:spPr>
          <a:xfrm>
            <a:off x="0" y="145970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FDD6993-9088-E846-8E64-8E0C6C725FF2}"/>
              </a:ext>
            </a:extLst>
          </p:cNvPr>
          <p:cNvSpPr txBox="1"/>
          <p:nvPr/>
        </p:nvSpPr>
        <p:spPr>
          <a:xfrm>
            <a:off x="123143" y="5530780"/>
            <a:ext cx="3679212" cy="453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Chi tiết tại: </a:t>
            </a: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https://namcoi.com/</a:t>
            </a: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781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37551C-4999-4064-8D1A-41AD1744B0D0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1210107" y="874083"/>
            <a:ext cx="9775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BUỔI HỌC 6: HTML &amp; CSS &amp; Bootstrap 4 (</a:t>
            </a:r>
            <a:r>
              <a:rPr lang="en-US" sz="3200" b="1" dirty="0" err="1">
                <a:solidFill>
                  <a:schemeClr val="bg1"/>
                </a:solidFill>
                <a:latin typeface="Lato" panose="020F0502020204030203" pitchFamily="34" charset="0"/>
              </a:rPr>
              <a:t>tiếp</a:t>
            </a:r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Lato" panose="020F0502020204030203" pitchFamily="34" charset="0"/>
              </a:rPr>
              <a:t>theo</a:t>
            </a:r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79401" y="1473276"/>
            <a:ext cx="11633198" cy="292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HTML, CSS &amp; Bootstrap 4 (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tiếp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theo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).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Lập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trình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sử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HTML, CSS &amp; Bootstrap 4.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Thực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hiện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các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như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: Sticky Footer, Sticky Footer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NavBar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, Sign In, Cover, Checkout…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92C245-B7E3-4703-B92B-B93B8F60B80B}"/>
              </a:ext>
            </a:extLst>
          </p:cNvPr>
          <p:cNvCxnSpPr>
            <a:cxnSpLocks/>
          </p:cNvCxnSpPr>
          <p:nvPr/>
        </p:nvCxnSpPr>
        <p:spPr>
          <a:xfrm>
            <a:off x="0" y="145970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FDD6993-9088-E846-8E64-8E0C6C725FF2}"/>
              </a:ext>
            </a:extLst>
          </p:cNvPr>
          <p:cNvSpPr txBox="1"/>
          <p:nvPr/>
        </p:nvSpPr>
        <p:spPr>
          <a:xfrm>
            <a:off x="123143" y="5530780"/>
            <a:ext cx="3679212" cy="453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Chi tiết tại: </a:t>
            </a: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https://namcoi.com/</a:t>
            </a: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175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546</Words>
  <Application>Microsoft Macintosh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Lato</vt:lpstr>
      <vt:lpstr>Lato Black</vt:lpstr>
      <vt:lpstr>Lato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 Nguyen Hai</dc:creator>
  <cp:lastModifiedBy>Nam Nguyen Hai</cp:lastModifiedBy>
  <cp:revision>19</cp:revision>
  <dcterms:created xsi:type="dcterms:W3CDTF">2019-06-22T06:14:48Z</dcterms:created>
  <dcterms:modified xsi:type="dcterms:W3CDTF">2019-06-23T03:43:54Z</dcterms:modified>
</cp:coreProperties>
</file>