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85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5138044" y="3013501"/>
            <a:ext cx="1915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Comparison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EE8AE7-37D8-40C1-90C7-9DE7B6AD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4" y="1628597"/>
            <a:ext cx="6460594" cy="3873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-14681" y="3678237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Increment/Decrement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7800E-2E00-4AD4-BD40-087EF10E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" y="4259454"/>
            <a:ext cx="5266729" cy="1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0972801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Logical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1893194" y="4680176"/>
            <a:ext cx="1068337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2C8F9-875E-4EC0-A0C3-581B7B1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4" y="1687953"/>
            <a:ext cx="7554379" cy="281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2037A-135B-4068-A5A5-05C34980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90" y="4654418"/>
            <a:ext cx="7133752" cy="12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1011EA-AFCE-4F91-8DD3-8D38E6C7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2" y="2205994"/>
            <a:ext cx="8477615" cy="36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29878" y="859665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CONDITION STATMENTS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 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Switch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B031A9-492B-4035-98EA-067A7FD3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1" y="1606230"/>
            <a:ext cx="4586013" cy="422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24CDD-D053-497D-ABBD-044DD524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11" y="1612358"/>
            <a:ext cx="2811744" cy="42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261911" y="859665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LOOPS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While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Do ... While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B93A97-F2F9-476A-AC28-0828CB2C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2" y="1680723"/>
            <a:ext cx="2676899" cy="1905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D2C36-5C01-460E-9336-ED0B36A89518}"/>
              </a:ext>
            </a:extLst>
          </p:cNvPr>
          <p:cNvSpPr txBox="1"/>
          <p:nvPr/>
        </p:nvSpPr>
        <p:spPr>
          <a:xfrm>
            <a:off x="6087759" y="150599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Foreach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D0083-FD7F-413C-9BCD-55DEAD1F59D3}"/>
              </a:ext>
            </a:extLst>
          </p:cNvPr>
          <p:cNvSpPr txBox="1"/>
          <p:nvPr/>
        </p:nvSpPr>
        <p:spPr>
          <a:xfrm>
            <a:off x="1" y="361863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16B43-90BD-425E-B8EE-7D611397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3" y="4224645"/>
            <a:ext cx="4210638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F21C1-0CD1-45AF-8F1B-9CF2A18F3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2289002"/>
            <a:ext cx="5345711" cy="22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83617" y="859665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 function name can start with a letter or underscore (not a number).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Give the function a name that reflects what the function does!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PHP has more than 1000 built-in functions.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6C3E78-009C-4880-BE2A-0BD7D18A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35" y="3293436"/>
            <a:ext cx="6059131" cy="2581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E137F-46DD-44E6-A908-BCBFAF17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7" y="3293436"/>
            <a:ext cx="4696636" cy="25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6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84602" y="859665"/>
            <a:ext cx="362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Built-in variables that are always available in all scopes.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Always accessible, regardless of scope, can access from any function or file.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D8BB66-DF51-46BB-A5DA-B4AEDFDD7F77}"/>
              </a:ext>
            </a:extLst>
          </p:cNvPr>
          <p:cNvSpPr txBox="1"/>
          <p:nvPr/>
        </p:nvSpPr>
        <p:spPr>
          <a:xfrm>
            <a:off x="2908479" y="2978240"/>
            <a:ext cx="6375042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$GLOBALS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$_SERVER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$_REQUEST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$_POST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$_GET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$_FILES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$_ENV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$_COOKIE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185868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2860E0-8B6F-4E13-B9B8-D524466054EC}"/>
              </a:ext>
            </a:extLst>
          </p:cNvPr>
          <p:cNvSpPr txBox="1"/>
          <p:nvPr/>
        </p:nvSpPr>
        <p:spPr>
          <a:xfrm>
            <a:off x="0" y="1461283"/>
            <a:ext cx="12192000" cy="3935436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Visual Studio Code Text Editor – with extensions :  Beautify, Bootstrap 4 Snippet, HTML Snippets, Live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Register an account in Github.com &amp; create your Repository in Git Hub with convention : Aptech-php-13-your-name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3568D-55AA-4C2B-91DB-000886363858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53999" y="859665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WHAT IS HTML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803490"/>
            <a:ext cx="12192000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standard markup language for creating Web pages –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Web Page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is a document which can be display in a web browser such as Firefox, Google Chrome and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Website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a collection of webpages.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stands for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Hyper Text Markup Language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 Extension file HTML is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.html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elements are the building blocks of HTML pages and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represented by tags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Browsers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do not display the HTML tags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but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use them to render the content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of the page.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975078" y="859665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HTML 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2000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All HTML documents must start with a document type declaration :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&lt;!DOCTYPE html&gt;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, represented for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HTML5.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47CB42-2BAA-4684-8BC4-58C04C2087D8}"/>
              </a:ext>
            </a:extLst>
          </p:cNvPr>
          <p:cNvSpPr txBox="1"/>
          <p:nvPr/>
        </p:nvSpPr>
        <p:spPr>
          <a:xfrm>
            <a:off x="-1802" y="2633356"/>
            <a:ext cx="8643526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&lt;html&gt;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element is the root element of an HTML page and end with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&lt;/html&gt;.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&lt;head&gt;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element contains meta information about the document.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&lt;body&gt;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element contains the visible page content.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not care about another element. Will be learned it later.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940A4-B678-40B6-B060-9D253EF5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24" y="2532265"/>
            <a:ext cx="341995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73237" y="859665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HTML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200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tags are element names surrounded by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angle brackets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43FBD8-7307-4212-A4EF-F1AA9AFC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15" y="2149810"/>
            <a:ext cx="4838969" cy="64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8DE0B-96DC-4F7D-8F2E-AA9321DF8454}"/>
              </a:ext>
            </a:extLst>
          </p:cNvPr>
          <p:cNvSpPr txBox="1"/>
          <p:nvPr/>
        </p:nvSpPr>
        <p:spPr>
          <a:xfrm>
            <a:off x="-1803" y="2796141"/>
            <a:ext cx="12193803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tags normally come in pairs, but sometime go alone.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first tag is the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opening tag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and the other one is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closing tag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 Carefully with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forward slash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of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closing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tag.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Some of special tag do not have the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close tag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 It is normal in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HTML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0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05264" y="859665"/>
            <a:ext cx="498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VARIABLE, CONSTANT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39576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starts with “$” (dollar sign), no need to declare type of variable.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must start with a letter or underscore character “_” and can not start with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can only contain alpha-numeric characters and underscores (A-z, 0-9 and _ 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“global”, “static” keyword to make variable “special”.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function “define” to create a constant.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BEB8B-6402-4C75-A13A-8B00EE73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45" y="1620745"/>
            <a:ext cx="3176699" cy="217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3E3CD-0862-412A-93F2-90787EC7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42" y="3905550"/>
            <a:ext cx="3209703" cy="19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90851" y="859665"/>
            <a:ext cx="28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: a sequence of characters.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Integer : non-decimal number between -2,147,483,648 and 2,147,483,647.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Float : decimal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Boolean : TRUE/FALSE.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: stores multiple values.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Object : stores data and information or properties and function.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NULL : is NULL.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4B2248-9C82-4BBE-8507-C0046F72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51" y="3308217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74083" y="859665"/>
            <a:ext cx="284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3063BF-2146-485D-A79C-AC5DAFB2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9" y="1589110"/>
            <a:ext cx="4438725" cy="434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B4DC4-5DE6-4C72-A7F5-8A7AFDE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" y="3104619"/>
            <a:ext cx="75924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Assignment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E660A-AB7E-44F8-B052-642D403B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2303724"/>
            <a:ext cx="9250074" cy="3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585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Admin</cp:lastModifiedBy>
  <cp:revision>104</cp:revision>
  <dcterms:created xsi:type="dcterms:W3CDTF">2018-04-25T01:56:42Z</dcterms:created>
  <dcterms:modified xsi:type="dcterms:W3CDTF">2018-05-31T18:08:03Z</dcterms:modified>
</cp:coreProperties>
</file>