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1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C9E9C-DE29-4685-87E7-7886112343E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3E222-21E5-471F-806C-FBF5D527ADBD}">
      <dgm:prSet phldrT="[Text]"/>
      <dgm:spPr>
        <a:scene3d>
          <a:camera prst="perspectiveRight"/>
          <a:lightRig rig="threePt" dir="t"/>
        </a:scene3d>
      </dgm:spPr>
      <dgm:t>
        <a:bodyPr/>
        <a:lstStyle/>
        <a:p>
          <a:pPr algn="just"/>
          <a:r>
            <a:rPr lang="en-US" dirty="0">
              <a:solidFill>
                <a:schemeClr val="accent3">
                  <a:lumMod val="50000"/>
                </a:schemeClr>
              </a:solidFill>
            </a:rPr>
            <a:t> </a:t>
          </a:r>
        </a:p>
        <a:p>
          <a:pPr algn="just"/>
          <a:endParaRPr lang="en-US" dirty="0">
            <a:solidFill>
              <a:schemeClr val="accent3">
                <a:lumMod val="50000"/>
              </a:schemeClr>
            </a:solidFill>
          </a:endParaRPr>
        </a:p>
      </dgm:t>
    </dgm:pt>
    <dgm:pt modelId="{5B301747-30DC-4BF2-83F7-F6B5D8F197DA}" type="parTrans" cxnId="{8D771DF0-2A8F-4F8A-B0BA-7939F0FDE85E}">
      <dgm:prSet/>
      <dgm:spPr/>
      <dgm:t>
        <a:bodyPr/>
        <a:lstStyle/>
        <a:p>
          <a:pPr algn="just"/>
          <a:endParaRPr lang="en-US"/>
        </a:p>
      </dgm:t>
    </dgm:pt>
    <dgm:pt modelId="{9EE21308-4BC1-4CF9-9798-3E70CA019879}" type="sibTrans" cxnId="{8D771DF0-2A8F-4F8A-B0BA-7939F0FDE85E}">
      <dgm:prSet/>
      <dgm:spPr/>
      <dgm:t>
        <a:bodyPr/>
        <a:lstStyle/>
        <a:p>
          <a:pPr algn="just"/>
          <a:endParaRPr lang="en-US"/>
        </a:p>
      </dgm:t>
    </dgm:pt>
    <dgm:pt modelId="{ECC0A957-DE0F-4DB7-9062-BAE432117B49}">
      <dgm:prSet phldrT="[Text]" custT="1"/>
      <dgm:spPr/>
      <dgm:t>
        <a:bodyPr/>
        <a:lstStyle/>
        <a:p>
          <a:pPr algn="just"/>
          <a:r>
            <a:rPr lang="en-US" sz="2000" dirty="0">
              <a:latin typeface="Modern No. 20" panose="02070704070505020303" pitchFamily="18" charset="0"/>
            </a:rPr>
            <a:t>HOME</a:t>
          </a:r>
        </a:p>
      </dgm:t>
    </dgm:pt>
    <dgm:pt modelId="{7DFB15CA-F172-425D-BBA6-F94D24B66D0E}" type="parTrans" cxnId="{8C9ADB78-5BBB-47BA-8E8E-349C4E75998B}">
      <dgm:prSet/>
      <dgm:spPr/>
      <dgm:t>
        <a:bodyPr/>
        <a:lstStyle/>
        <a:p>
          <a:pPr algn="just"/>
          <a:endParaRPr lang="en-US"/>
        </a:p>
      </dgm:t>
    </dgm:pt>
    <dgm:pt modelId="{6CCA1888-5778-4C4E-A2FF-683A488F69FA}" type="sibTrans" cxnId="{8C9ADB78-5BBB-47BA-8E8E-349C4E75998B}">
      <dgm:prSet/>
      <dgm:spPr/>
      <dgm:t>
        <a:bodyPr/>
        <a:lstStyle/>
        <a:p>
          <a:pPr algn="just"/>
          <a:endParaRPr lang="en-US"/>
        </a:p>
      </dgm:t>
    </dgm:pt>
    <dgm:pt modelId="{9C9D4353-7F39-40B4-86B0-C374BDDF5E1A}">
      <dgm:prSet phldrT="[Text]" custT="1"/>
      <dgm:spPr/>
      <dgm:t>
        <a:bodyPr/>
        <a:lstStyle/>
        <a:p>
          <a:pPr algn="just"/>
          <a:r>
            <a:rPr lang="en-US" sz="2000" dirty="0">
              <a:latin typeface="Modern No. 20" panose="02070704070505020303" pitchFamily="18" charset="0"/>
            </a:rPr>
            <a:t>CONTACT US</a:t>
          </a:r>
        </a:p>
      </dgm:t>
    </dgm:pt>
    <dgm:pt modelId="{292BF16A-A8E3-4866-9589-CE66E0D84178}" type="parTrans" cxnId="{8B8F94ED-111E-4CCF-AEDA-16B9ABEB59B5}">
      <dgm:prSet/>
      <dgm:spPr/>
      <dgm:t>
        <a:bodyPr/>
        <a:lstStyle/>
        <a:p>
          <a:pPr algn="just"/>
          <a:endParaRPr lang="en-US"/>
        </a:p>
      </dgm:t>
    </dgm:pt>
    <dgm:pt modelId="{A08C7E4A-3718-42F7-949D-6B0852CB774B}" type="sibTrans" cxnId="{8B8F94ED-111E-4CCF-AEDA-16B9ABEB59B5}">
      <dgm:prSet/>
      <dgm:spPr/>
      <dgm:t>
        <a:bodyPr/>
        <a:lstStyle/>
        <a:p>
          <a:pPr algn="just"/>
          <a:endParaRPr lang="en-US"/>
        </a:p>
      </dgm:t>
    </dgm:pt>
    <dgm:pt modelId="{DA0234F0-1D7D-45E7-8D96-873FE6029C4D}">
      <dgm:prSet custT="1"/>
      <dgm:spPr/>
      <dgm:t>
        <a:bodyPr/>
        <a:lstStyle/>
        <a:p>
          <a:pPr algn="just"/>
          <a:r>
            <a:rPr lang="en-US" sz="2000" dirty="0">
              <a:latin typeface="Modern No. 20" panose="02070704070505020303" pitchFamily="18" charset="0"/>
            </a:rPr>
            <a:t>ABOUT</a:t>
          </a:r>
          <a:r>
            <a:rPr lang="en-US" sz="2000" dirty="0">
              <a:latin typeface="Playfair Display SemiBold" panose="020B0604020202020204" charset="0"/>
            </a:rPr>
            <a:t> US</a:t>
          </a:r>
        </a:p>
      </dgm:t>
    </dgm:pt>
    <dgm:pt modelId="{B7389F5D-7021-4686-A7AD-2213EDF651EC}" type="parTrans" cxnId="{DC83517B-09FF-48FF-ADBD-E60B1442E064}">
      <dgm:prSet/>
      <dgm:spPr/>
      <dgm:t>
        <a:bodyPr/>
        <a:lstStyle/>
        <a:p>
          <a:pPr algn="just"/>
          <a:endParaRPr lang="en-US"/>
        </a:p>
      </dgm:t>
    </dgm:pt>
    <dgm:pt modelId="{D426127F-5197-4A08-881E-7BC8961B49ED}" type="sibTrans" cxnId="{DC83517B-09FF-48FF-ADBD-E60B1442E064}">
      <dgm:prSet/>
      <dgm:spPr/>
      <dgm:t>
        <a:bodyPr/>
        <a:lstStyle/>
        <a:p>
          <a:pPr algn="just"/>
          <a:endParaRPr lang="en-US"/>
        </a:p>
      </dgm:t>
    </dgm:pt>
    <dgm:pt modelId="{324B2395-5B85-4E2C-ABB9-2DCA6DB32FBE}">
      <dgm:prSet custT="1"/>
      <dgm:spPr/>
      <dgm:t>
        <a:bodyPr/>
        <a:lstStyle/>
        <a:p>
          <a:pPr algn="just"/>
          <a:r>
            <a:rPr lang="en-US" sz="3200" b="0" dirty="0" smtClean="0">
              <a:effectLst/>
              <a:latin typeface="Modern No. 20" panose="02070704070505020303" pitchFamily="18" charset="0"/>
            </a:rPr>
            <a:t>Classes</a:t>
          </a:r>
          <a:endParaRPr lang="en-US" sz="3200" b="0" dirty="0">
            <a:effectLst/>
            <a:latin typeface="Modern No. 20" panose="02070704070505020303" pitchFamily="18" charset="0"/>
          </a:endParaRPr>
        </a:p>
      </dgm:t>
    </dgm:pt>
    <dgm:pt modelId="{EA9DFE85-91FE-40C2-8AE1-D2D91C6D3485}" type="parTrans" cxnId="{5E72A303-87AE-4B7B-BF57-B20FECCB9C15}">
      <dgm:prSet/>
      <dgm:spPr/>
      <dgm:t>
        <a:bodyPr/>
        <a:lstStyle/>
        <a:p>
          <a:pPr algn="just"/>
          <a:endParaRPr lang="en-US"/>
        </a:p>
      </dgm:t>
    </dgm:pt>
    <dgm:pt modelId="{2B861397-0777-47A8-BB10-3F04FFB74EB9}" type="sibTrans" cxnId="{5E72A303-87AE-4B7B-BF57-B20FECCB9C15}">
      <dgm:prSet/>
      <dgm:spPr/>
      <dgm:t>
        <a:bodyPr/>
        <a:lstStyle/>
        <a:p>
          <a:pPr algn="just"/>
          <a:endParaRPr lang="en-US"/>
        </a:p>
      </dgm:t>
    </dgm:pt>
    <dgm:pt modelId="{31472388-1BE4-469C-ACD7-EDF75621C915}">
      <dgm:prSet custT="1"/>
      <dgm:spPr/>
      <dgm:t>
        <a:bodyPr/>
        <a:lstStyle/>
        <a:p>
          <a:pPr algn="just"/>
          <a:r>
            <a:rPr lang="en-US" sz="2800" dirty="0" smtClean="0">
              <a:latin typeface="Modern No. 20" panose="02070704070505020303" pitchFamily="18" charset="0"/>
            </a:rPr>
            <a:t>teacher</a:t>
          </a:r>
          <a:endParaRPr lang="en-US" sz="2000" dirty="0">
            <a:latin typeface="Modern No. 20" panose="02070704070505020303" pitchFamily="18" charset="0"/>
          </a:endParaRPr>
        </a:p>
      </dgm:t>
    </dgm:pt>
    <dgm:pt modelId="{B98E82A3-1DD5-4998-BCEE-70B8D5170319}" type="parTrans" cxnId="{48C2C1F3-55BD-4EBF-B20E-E8CBF3A2AE45}">
      <dgm:prSet/>
      <dgm:spPr/>
      <dgm:t>
        <a:bodyPr/>
        <a:lstStyle/>
        <a:p>
          <a:pPr algn="just"/>
          <a:endParaRPr lang="en-US"/>
        </a:p>
      </dgm:t>
    </dgm:pt>
    <dgm:pt modelId="{E6CC9F57-542B-48CC-A3E5-CC3EA6DE1220}" type="sibTrans" cxnId="{48C2C1F3-55BD-4EBF-B20E-E8CBF3A2AE45}">
      <dgm:prSet/>
      <dgm:spPr/>
      <dgm:t>
        <a:bodyPr/>
        <a:lstStyle/>
        <a:p>
          <a:pPr algn="just"/>
          <a:endParaRPr lang="en-US"/>
        </a:p>
      </dgm:t>
    </dgm:pt>
    <dgm:pt modelId="{DE8E9985-9FC1-46CA-A8B9-6B300F578127}" type="pres">
      <dgm:prSet presAssocID="{A95C9E9C-DE29-4685-87E7-7886112343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CDA281-A15F-4B48-9A35-14D880370857}" type="pres">
      <dgm:prSet presAssocID="{C033E222-21E5-471F-806C-FBF5D527ADBD}" presName="root" presStyleCnt="0"/>
      <dgm:spPr/>
      <dgm:t>
        <a:bodyPr/>
        <a:lstStyle/>
        <a:p>
          <a:endParaRPr lang="en-US"/>
        </a:p>
      </dgm:t>
    </dgm:pt>
    <dgm:pt modelId="{A844295A-1065-4E41-9EF5-92616100BBAC}" type="pres">
      <dgm:prSet presAssocID="{C033E222-21E5-471F-806C-FBF5D527ADBD}" presName="rootComposite" presStyleCnt="0"/>
      <dgm:spPr/>
      <dgm:t>
        <a:bodyPr/>
        <a:lstStyle/>
        <a:p>
          <a:endParaRPr lang="en-US"/>
        </a:p>
      </dgm:t>
    </dgm:pt>
    <dgm:pt modelId="{72823006-76A2-430D-9478-53FCEF9C9481}" type="pres">
      <dgm:prSet presAssocID="{C033E222-21E5-471F-806C-FBF5D527ADBD}" presName="rootText" presStyleLbl="node1" presStyleIdx="0" presStyleCnt="1" custScaleX="289562" custLinFactNeighborX="4862" custLinFactNeighborY="2717"/>
      <dgm:spPr/>
      <dgm:t>
        <a:bodyPr/>
        <a:lstStyle/>
        <a:p>
          <a:endParaRPr lang="en-US"/>
        </a:p>
      </dgm:t>
    </dgm:pt>
    <dgm:pt modelId="{8454417A-2346-4038-919A-DF9822EEF5FE}" type="pres">
      <dgm:prSet presAssocID="{C033E222-21E5-471F-806C-FBF5D527ADBD}" presName="rootConnector" presStyleLbl="node1" presStyleIdx="0" presStyleCnt="1"/>
      <dgm:spPr/>
      <dgm:t>
        <a:bodyPr/>
        <a:lstStyle/>
        <a:p>
          <a:endParaRPr lang="en-US"/>
        </a:p>
      </dgm:t>
    </dgm:pt>
    <dgm:pt modelId="{7BEECEF6-2BB6-4F6D-BE64-D358F32EAD31}" type="pres">
      <dgm:prSet presAssocID="{C033E222-21E5-471F-806C-FBF5D527ADBD}" presName="childShape" presStyleCnt="0"/>
      <dgm:spPr/>
      <dgm:t>
        <a:bodyPr/>
        <a:lstStyle/>
        <a:p>
          <a:endParaRPr lang="en-US"/>
        </a:p>
      </dgm:t>
    </dgm:pt>
    <dgm:pt modelId="{89A81EFF-A830-448F-8D95-80B79B6F8079}" type="pres">
      <dgm:prSet presAssocID="{7DFB15CA-F172-425D-BBA6-F94D24B66D0E}" presName="Name13" presStyleLbl="parChTrans1D2" presStyleIdx="0" presStyleCnt="5"/>
      <dgm:spPr/>
      <dgm:t>
        <a:bodyPr/>
        <a:lstStyle/>
        <a:p>
          <a:endParaRPr lang="en-US"/>
        </a:p>
      </dgm:t>
    </dgm:pt>
    <dgm:pt modelId="{6AC1ABE1-0E45-4B6B-B00A-ABBE9B9E12E5}" type="pres">
      <dgm:prSet presAssocID="{ECC0A957-DE0F-4DB7-9062-BAE432117B49}" presName="childText" presStyleLbl="bgAcc1" presStyleIdx="0" presStyleCnt="5" custScaleX="257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31DA8-D5B0-444F-904F-5B7F926190DB}" type="pres">
      <dgm:prSet presAssocID="{B7389F5D-7021-4686-A7AD-2213EDF651EC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5EE1312-F8CE-4087-AA3F-D63421AEF8D6}" type="pres">
      <dgm:prSet presAssocID="{DA0234F0-1D7D-45E7-8D96-873FE6029C4D}" presName="childText" presStyleLbl="bgAcc1" presStyleIdx="1" presStyleCnt="5" custScaleX="257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2B99E-8BBE-4C8C-A617-8133F2CBE644}" type="pres">
      <dgm:prSet presAssocID="{EA9DFE85-91FE-40C2-8AE1-D2D91C6D3485}" presName="Name13" presStyleLbl="parChTrans1D2" presStyleIdx="2" presStyleCnt="5"/>
      <dgm:spPr/>
      <dgm:t>
        <a:bodyPr/>
        <a:lstStyle/>
        <a:p>
          <a:endParaRPr lang="en-US"/>
        </a:p>
      </dgm:t>
    </dgm:pt>
    <dgm:pt modelId="{CBAB7265-B137-479F-BE20-00D01735C074}" type="pres">
      <dgm:prSet presAssocID="{324B2395-5B85-4E2C-ABB9-2DCA6DB32FBE}" presName="childText" presStyleLbl="bgAcc1" presStyleIdx="2" presStyleCnt="5" custScaleX="257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4F64C-01BB-48AC-AED7-21CB6B753E26}" type="pres">
      <dgm:prSet presAssocID="{B98E82A3-1DD5-4998-BCEE-70B8D5170319}" presName="Name13" presStyleLbl="parChTrans1D2" presStyleIdx="3" presStyleCnt="5"/>
      <dgm:spPr/>
      <dgm:t>
        <a:bodyPr/>
        <a:lstStyle/>
        <a:p>
          <a:endParaRPr lang="en-US"/>
        </a:p>
      </dgm:t>
    </dgm:pt>
    <dgm:pt modelId="{A2AEB56F-5E9A-48BD-905D-05328AE39FF9}" type="pres">
      <dgm:prSet presAssocID="{31472388-1BE4-469C-ACD7-EDF75621C915}" presName="childText" presStyleLbl="bgAcc1" presStyleIdx="3" presStyleCnt="5" custScaleX="2541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7681F-3921-442E-961C-507A91B56113}" type="pres">
      <dgm:prSet presAssocID="{292BF16A-A8E3-4866-9589-CE66E0D84178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5AE6308-0BF9-4E29-B12E-8520A1F71E93}" type="pres">
      <dgm:prSet presAssocID="{9C9D4353-7F39-40B4-86B0-C374BDDF5E1A}" presName="childText" presStyleLbl="bgAcc1" presStyleIdx="4" presStyleCnt="5" custScaleX="252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9ADB78-5BBB-47BA-8E8E-349C4E75998B}" srcId="{C033E222-21E5-471F-806C-FBF5D527ADBD}" destId="{ECC0A957-DE0F-4DB7-9062-BAE432117B49}" srcOrd="0" destOrd="0" parTransId="{7DFB15CA-F172-425D-BBA6-F94D24B66D0E}" sibTransId="{6CCA1888-5778-4C4E-A2FF-683A488F69FA}"/>
    <dgm:cxn modelId="{02EA6C11-9516-4A65-80ED-9120C894DCD5}" type="presOf" srcId="{DA0234F0-1D7D-45E7-8D96-873FE6029C4D}" destId="{65EE1312-F8CE-4087-AA3F-D63421AEF8D6}" srcOrd="0" destOrd="0" presId="urn:microsoft.com/office/officeart/2005/8/layout/hierarchy3"/>
    <dgm:cxn modelId="{A5948822-965C-4055-A0BD-B8F62EBA59EF}" type="presOf" srcId="{ECC0A957-DE0F-4DB7-9062-BAE432117B49}" destId="{6AC1ABE1-0E45-4B6B-B00A-ABBE9B9E12E5}" srcOrd="0" destOrd="0" presId="urn:microsoft.com/office/officeart/2005/8/layout/hierarchy3"/>
    <dgm:cxn modelId="{48C2C1F3-55BD-4EBF-B20E-E8CBF3A2AE45}" srcId="{C033E222-21E5-471F-806C-FBF5D527ADBD}" destId="{31472388-1BE4-469C-ACD7-EDF75621C915}" srcOrd="3" destOrd="0" parTransId="{B98E82A3-1DD5-4998-BCEE-70B8D5170319}" sibTransId="{E6CC9F57-542B-48CC-A3E5-CC3EA6DE1220}"/>
    <dgm:cxn modelId="{12AA7F5A-2C68-4183-8B94-DD149B6E0BF2}" type="presOf" srcId="{EA9DFE85-91FE-40C2-8AE1-D2D91C6D3485}" destId="{9392B99E-8BBE-4C8C-A617-8133F2CBE644}" srcOrd="0" destOrd="0" presId="urn:microsoft.com/office/officeart/2005/8/layout/hierarchy3"/>
    <dgm:cxn modelId="{05FB484E-3C50-407A-8197-281A7B0521FC}" type="presOf" srcId="{C033E222-21E5-471F-806C-FBF5D527ADBD}" destId="{8454417A-2346-4038-919A-DF9822EEF5FE}" srcOrd="1" destOrd="0" presId="urn:microsoft.com/office/officeart/2005/8/layout/hierarchy3"/>
    <dgm:cxn modelId="{8B8F94ED-111E-4CCF-AEDA-16B9ABEB59B5}" srcId="{C033E222-21E5-471F-806C-FBF5D527ADBD}" destId="{9C9D4353-7F39-40B4-86B0-C374BDDF5E1A}" srcOrd="4" destOrd="0" parTransId="{292BF16A-A8E3-4866-9589-CE66E0D84178}" sibTransId="{A08C7E4A-3718-42F7-949D-6B0852CB774B}"/>
    <dgm:cxn modelId="{9693B4EE-9208-4F50-A074-260D7E0FA7B3}" type="presOf" srcId="{B98E82A3-1DD5-4998-BCEE-70B8D5170319}" destId="{1F24F64C-01BB-48AC-AED7-21CB6B753E26}" srcOrd="0" destOrd="0" presId="urn:microsoft.com/office/officeart/2005/8/layout/hierarchy3"/>
    <dgm:cxn modelId="{5E72A303-87AE-4B7B-BF57-B20FECCB9C15}" srcId="{C033E222-21E5-471F-806C-FBF5D527ADBD}" destId="{324B2395-5B85-4E2C-ABB9-2DCA6DB32FBE}" srcOrd="2" destOrd="0" parTransId="{EA9DFE85-91FE-40C2-8AE1-D2D91C6D3485}" sibTransId="{2B861397-0777-47A8-BB10-3F04FFB74EB9}"/>
    <dgm:cxn modelId="{B3CC3B95-B7DC-4225-9538-59767505FCC6}" type="presOf" srcId="{B7389F5D-7021-4686-A7AD-2213EDF651EC}" destId="{28631DA8-D5B0-444F-904F-5B7F926190DB}" srcOrd="0" destOrd="0" presId="urn:microsoft.com/office/officeart/2005/8/layout/hierarchy3"/>
    <dgm:cxn modelId="{B95B1A64-8377-4F81-B9D4-980EE8586C44}" type="presOf" srcId="{A95C9E9C-DE29-4685-87E7-7886112343E5}" destId="{DE8E9985-9FC1-46CA-A8B9-6B300F578127}" srcOrd="0" destOrd="0" presId="urn:microsoft.com/office/officeart/2005/8/layout/hierarchy3"/>
    <dgm:cxn modelId="{3C1C1914-0907-430A-81C7-F36AD8EB0A44}" type="presOf" srcId="{31472388-1BE4-469C-ACD7-EDF75621C915}" destId="{A2AEB56F-5E9A-48BD-905D-05328AE39FF9}" srcOrd="0" destOrd="0" presId="urn:microsoft.com/office/officeart/2005/8/layout/hierarchy3"/>
    <dgm:cxn modelId="{AAE03F4D-6D1B-49E8-B9BF-76AFF4C8B1A5}" type="presOf" srcId="{324B2395-5B85-4E2C-ABB9-2DCA6DB32FBE}" destId="{CBAB7265-B137-479F-BE20-00D01735C074}" srcOrd="0" destOrd="0" presId="urn:microsoft.com/office/officeart/2005/8/layout/hierarchy3"/>
    <dgm:cxn modelId="{465C2677-B85E-45EF-A048-9A55AE506290}" type="presOf" srcId="{7DFB15CA-F172-425D-BBA6-F94D24B66D0E}" destId="{89A81EFF-A830-448F-8D95-80B79B6F8079}" srcOrd="0" destOrd="0" presId="urn:microsoft.com/office/officeart/2005/8/layout/hierarchy3"/>
    <dgm:cxn modelId="{DC83517B-09FF-48FF-ADBD-E60B1442E064}" srcId="{C033E222-21E5-471F-806C-FBF5D527ADBD}" destId="{DA0234F0-1D7D-45E7-8D96-873FE6029C4D}" srcOrd="1" destOrd="0" parTransId="{B7389F5D-7021-4686-A7AD-2213EDF651EC}" sibTransId="{D426127F-5197-4A08-881E-7BC8961B49ED}"/>
    <dgm:cxn modelId="{3A8B6F07-1178-4B28-AA1F-BBFD210FB797}" type="presOf" srcId="{C033E222-21E5-471F-806C-FBF5D527ADBD}" destId="{72823006-76A2-430D-9478-53FCEF9C9481}" srcOrd="0" destOrd="0" presId="urn:microsoft.com/office/officeart/2005/8/layout/hierarchy3"/>
    <dgm:cxn modelId="{8D771DF0-2A8F-4F8A-B0BA-7939F0FDE85E}" srcId="{A95C9E9C-DE29-4685-87E7-7886112343E5}" destId="{C033E222-21E5-471F-806C-FBF5D527ADBD}" srcOrd="0" destOrd="0" parTransId="{5B301747-30DC-4BF2-83F7-F6B5D8F197DA}" sibTransId="{9EE21308-4BC1-4CF9-9798-3E70CA019879}"/>
    <dgm:cxn modelId="{A64DAD8D-ABCC-4D83-8544-CFDE5AF6A9FE}" type="presOf" srcId="{292BF16A-A8E3-4866-9589-CE66E0D84178}" destId="{9F47681F-3921-442E-961C-507A91B56113}" srcOrd="0" destOrd="0" presId="urn:microsoft.com/office/officeart/2005/8/layout/hierarchy3"/>
    <dgm:cxn modelId="{38DBD057-00A4-4DBD-B1F1-3839CB6F2F6F}" type="presOf" srcId="{9C9D4353-7F39-40B4-86B0-C374BDDF5E1A}" destId="{25AE6308-0BF9-4E29-B12E-8520A1F71E93}" srcOrd="0" destOrd="0" presId="urn:microsoft.com/office/officeart/2005/8/layout/hierarchy3"/>
    <dgm:cxn modelId="{AAE38EFD-DEC1-44CA-B347-3EB8CA61918E}" type="presParOf" srcId="{DE8E9985-9FC1-46CA-A8B9-6B300F578127}" destId="{39CDA281-A15F-4B48-9A35-14D880370857}" srcOrd="0" destOrd="0" presId="urn:microsoft.com/office/officeart/2005/8/layout/hierarchy3"/>
    <dgm:cxn modelId="{552C78AB-800E-48E0-8B78-10B14757EF58}" type="presParOf" srcId="{39CDA281-A15F-4B48-9A35-14D880370857}" destId="{A844295A-1065-4E41-9EF5-92616100BBAC}" srcOrd="0" destOrd="0" presId="urn:microsoft.com/office/officeart/2005/8/layout/hierarchy3"/>
    <dgm:cxn modelId="{B6757FEB-5F9F-4B38-9BB5-033F7362096A}" type="presParOf" srcId="{A844295A-1065-4E41-9EF5-92616100BBAC}" destId="{72823006-76A2-430D-9478-53FCEF9C9481}" srcOrd="0" destOrd="0" presId="urn:microsoft.com/office/officeart/2005/8/layout/hierarchy3"/>
    <dgm:cxn modelId="{6A194F08-B0EB-4712-91BF-4CC6D0B75C3F}" type="presParOf" srcId="{A844295A-1065-4E41-9EF5-92616100BBAC}" destId="{8454417A-2346-4038-919A-DF9822EEF5FE}" srcOrd="1" destOrd="0" presId="urn:microsoft.com/office/officeart/2005/8/layout/hierarchy3"/>
    <dgm:cxn modelId="{DA04543C-B563-40DF-B5F1-EFAD6D5BF06D}" type="presParOf" srcId="{39CDA281-A15F-4B48-9A35-14D880370857}" destId="{7BEECEF6-2BB6-4F6D-BE64-D358F32EAD31}" srcOrd="1" destOrd="0" presId="urn:microsoft.com/office/officeart/2005/8/layout/hierarchy3"/>
    <dgm:cxn modelId="{913730BD-64DB-45B2-B965-949708DF9344}" type="presParOf" srcId="{7BEECEF6-2BB6-4F6D-BE64-D358F32EAD31}" destId="{89A81EFF-A830-448F-8D95-80B79B6F8079}" srcOrd="0" destOrd="0" presId="urn:microsoft.com/office/officeart/2005/8/layout/hierarchy3"/>
    <dgm:cxn modelId="{99C8B4C6-E6AF-43E1-86E9-605C86E59662}" type="presParOf" srcId="{7BEECEF6-2BB6-4F6D-BE64-D358F32EAD31}" destId="{6AC1ABE1-0E45-4B6B-B00A-ABBE9B9E12E5}" srcOrd="1" destOrd="0" presId="urn:microsoft.com/office/officeart/2005/8/layout/hierarchy3"/>
    <dgm:cxn modelId="{34BCC9B1-4318-43BD-AC94-EB6D8192788B}" type="presParOf" srcId="{7BEECEF6-2BB6-4F6D-BE64-D358F32EAD31}" destId="{28631DA8-D5B0-444F-904F-5B7F926190DB}" srcOrd="2" destOrd="0" presId="urn:microsoft.com/office/officeart/2005/8/layout/hierarchy3"/>
    <dgm:cxn modelId="{7D78B5B2-3C62-41AE-9F73-3BF050070380}" type="presParOf" srcId="{7BEECEF6-2BB6-4F6D-BE64-D358F32EAD31}" destId="{65EE1312-F8CE-4087-AA3F-D63421AEF8D6}" srcOrd="3" destOrd="0" presId="urn:microsoft.com/office/officeart/2005/8/layout/hierarchy3"/>
    <dgm:cxn modelId="{A42AA00A-B85A-42C5-B1F0-67697727F735}" type="presParOf" srcId="{7BEECEF6-2BB6-4F6D-BE64-D358F32EAD31}" destId="{9392B99E-8BBE-4C8C-A617-8133F2CBE644}" srcOrd="4" destOrd="0" presId="urn:microsoft.com/office/officeart/2005/8/layout/hierarchy3"/>
    <dgm:cxn modelId="{29F0946D-A351-436F-B5E8-5576EF794D43}" type="presParOf" srcId="{7BEECEF6-2BB6-4F6D-BE64-D358F32EAD31}" destId="{CBAB7265-B137-479F-BE20-00D01735C074}" srcOrd="5" destOrd="0" presId="urn:microsoft.com/office/officeart/2005/8/layout/hierarchy3"/>
    <dgm:cxn modelId="{07E6BF54-1BAC-4788-AAB8-6A1D548717DB}" type="presParOf" srcId="{7BEECEF6-2BB6-4F6D-BE64-D358F32EAD31}" destId="{1F24F64C-01BB-48AC-AED7-21CB6B753E26}" srcOrd="6" destOrd="0" presId="urn:microsoft.com/office/officeart/2005/8/layout/hierarchy3"/>
    <dgm:cxn modelId="{5EBB9E0C-C05F-4674-AAB5-7DCEA1547FB5}" type="presParOf" srcId="{7BEECEF6-2BB6-4F6D-BE64-D358F32EAD31}" destId="{A2AEB56F-5E9A-48BD-905D-05328AE39FF9}" srcOrd="7" destOrd="0" presId="urn:microsoft.com/office/officeart/2005/8/layout/hierarchy3"/>
    <dgm:cxn modelId="{CE6F830A-E1E4-483C-8005-74E73520CDFD}" type="presParOf" srcId="{7BEECEF6-2BB6-4F6D-BE64-D358F32EAD31}" destId="{9F47681F-3921-442E-961C-507A91B56113}" srcOrd="8" destOrd="0" presId="urn:microsoft.com/office/officeart/2005/8/layout/hierarchy3"/>
    <dgm:cxn modelId="{DB60FFB8-68B3-4E33-BD79-2E31C338AB81}" type="presParOf" srcId="{7BEECEF6-2BB6-4F6D-BE64-D358F32EAD31}" destId="{25AE6308-0BF9-4E29-B12E-8520A1F71E9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7B1CD-3453-48A2-89F5-85F69622C833}" type="doc">
      <dgm:prSet loTypeId="urn:microsoft.com/office/officeart/2005/8/layout/cycle2" loCatId="cycle" qsTypeId="urn:microsoft.com/office/officeart/2005/8/quickstyle/3d3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C63C0AF2-53AE-407B-8301-A18AD3DC71DF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D57E5DF0-6369-4E29-BCC8-BD613AC211DA}" type="parTrans" cxnId="{E2D09398-146B-4DE0-BF41-9408ED28686C}">
      <dgm:prSet/>
      <dgm:spPr/>
      <dgm:t>
        <a:bodyPr/>
        <a:lstStyle/>
        <a:p>
          <a:endParaRPr lang="en-US"/>
        </a:p>
      </dgm:t>
    </dgm:pt>
    <dgm:pt modelId="{31721EB5-EF4C-405C-826D-DC75459E303C}" type="sibTrans" cxnId="{E2D09398-146B-4DE0-BF41-9408ED28686C}">
      <dgm:prSet/>
      <dgm:spPr/>
      <dgm:t>
        <a:bodyPr/>
        <a:lstStyle/>
        <a:p>
          <a:endParaRPr lang="en-US" dirty="0"/>
        </a:p>
      </dgm:t>
    </dgm:pt>
    <dgm:pt modelId="{6D14F6D0-1C7C-4B71-81DF-B294110A0C3F}">
      <dgm:prSet phldrT="[Text]"/>
      <dgm:spPr/>
      <dgm:t>
        <a:bodyPr/>
        <a:lstStyle/>
        <a:p>
          <a:r>
            <a:rPr lang="en-US" dirty="0" smtClean="0"/>
            <a:t>About</a:t>
          </a:r>
          <a:endParaRPr lang="en-US" dirty="0"/>
        </a:p>
      </dgm:t>
    </dgm:pt>
    <dgm:pt modelId="{40E0448C-F6B9-4B82-A57A-526E10D8A16C}" type="parTrans" cxnId="{1437BAFD-0C85-454F-88C0-94A7B94CF24E}">
      <dgm:prSet/>
      <dgm:spPr/>
      <dgm:t>
        <a:bodyPr/>
        <a:lstStyle/>
        <a:p>
          <a:endParaRPr lang="en-US"/>
        </a:p>
      </dgm:t>
    </dgm:pt>
    <dgm:pt modelId="{2ACE45E5-FDBD-4360-A19E-7A6C4278A7D2}" type="sibTrans" cxnId="{1437BAFD-0C85-454F-88C0-94A7B94CF24E}">
      <dgm:prSet/>
      <dgm:spPr/>
      <dgm:t>
        <a:bodyPr/>
        <a:lstStyle/>
        <a:p>
          <a:endParaRPr lang="en-US" dirty="0"/>
        </a:p>
      </dgm:t>
    </dgm:pt>
    <dgm:pt modelId="{6EE3C95C-9ACA-4FC2-8510-39409A5DD4E5}">
      <dgm:prSet phldrT="[Text]"/>
      <dgm:spPr/>
      <dgm:t>
        <a:bodyPr/>
        <a:lstStyle/>
        <a:p>
          <a:r>
            <a:rPr lang="en-US" dirty="0" smtClean="0"/>
            <a:t>Classes</a:t>
          </a:r>
          <a:endParaRPr lang="en-US" dirty="0"/>
        </a:p>
      </dgm:t>
    </dgm:pt>
    <dgm:pt modelId="{C7983745-5098-4B1E-8A98-DA72260A4EC4}" type="parTrans" cxnId="{084899D2-95C3-4497-8E63-EE6D85C18DAF}">
      <dgm:prSet/>
      <dgm:spPr/>
      <dgm:t>
        <a:bodyPr/>
        <a:lstStyle/>
        <a:p>
          <a:endParaRPr lang="en-US"/>
        </a:p>
      </dgm:t>
    </dgm:pt>
    <dgm:pt modelId="{900D6E7F-2579-4567-8231-54FEE559CCE7}" type="sibTrans" cxnId="{084899D2-95C3-4497-8E63-EE6D85C18DAF}">
      <dgm:prSet/>
      <dgm:spPr/>
      <dgm:t>
        <a:bodyPr/>
        <a:lstStyle/>
        <a:p>
          <a:endParaRPr lang="en-US" dirty="0"/>
        </a:p>
      </dgm:t>
    </dgm:pt>
    <dgm:pt modelId="{B576BE10-97C5-4F52-82CB-D9A00BBEF9D2}">
      <dgm:prSet phldrT="[Text]"/>
      <dgm:spPr/>
      <dgm:t>
        <a:bodyPr/>
        <a:lstStyle/>
        <a:p>
          <a:r>
            <a:rPr lang="en-US" dirty="0" smtClean="0"/>
            <a:t>Teacher</a:t>
          </a:r>
          <a:endParaRPr lang="en-US" dirty="0"/>
        </a:p>
      </dgm:t>
    </dgm:pt>
    <dgm:pt modelId="{ED10A323-38B5-49E8-A9AA-F9C0E505D200}" type="parTrans" cxnId="{D149BEC8-4104-4A85-ABA6-543C62EE8765}">
      <dgm:prSet/>
      <dgm:spPr/>
      <dgm:t>
        <a:bodyPr/>
        <a:lstStyle/>
        <a:p>
          <a:endParaRPr lang="en-US"/>
        </a:p>
      </dgm:t>
    </dgm:pt>
    <dgm:pt modelId="{71AFAF08-4757-4666-BCAA-57A372DA3D9A}" type="sibTrans" cxnId="{D149BEC8-4104-4A85-ABA6-543C62EE8765}">
      <dgm:prSet/>
      <dgm:spPr/>
      <dgm:t>
        <a:bodyPr/>
        <a:lstStyle/>
        <a:p>
          <a:endParaRPr lang="en-US" dirty="0"/>
        </a:p>
      </dgm:t>
    </dgm:pt>
    <dgm:pt modelId="{F2CB678C-2659-406D-9B79-83B444FCD119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31D5FF30-CD49-47A5-ADA0-857D214C4145}" type="parTrans" cxnId="{A53F2AE4-C3ED-4424-976E-DEE93E4BE4E3}">
      <dgm:prSet/>
      <dgm:spPr/>
      <dgm:t>
        <a:bodyPr/>
        <a:lstStyle/>
        <a:p>
          <a:endParaRPr lang="en-US"/>
        </a:p>
      </dgm:t>
    </dgm:pt>
    <dgm:pt modelId="{1A48845B-0A82-4509-8529-A0F074DE10C6}" type="sibTrans" cxnId="{A53F2AE4-C3ED-4424-976E-DEE93E4BE4E3}">
      <dgm:prSet/>
      <dgm:spPr/>
      <dgm:t>
        <a:bodyPr/>
        <a:lstStyle/>
        <a:p>
          <a:endParaRPr lang="en-US" dirty="0"/>
        </a:p>
      </dgm:t>
    </dgm:pt>
    <dgm:pt modelId="{25E7E94D-C8AC-4699-BE6C-64ECB5E6FBB5}" type="pres">
      <dgm:prSet presAssocID="{08D7B1CD-3453-48A2-89F5-85F69622C8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AF9CCE-ABEA-4AD5-BD83-894D0D5C2E32}" type="pres">
      <dgm:prSet presAssocID="{C63C0AF2-53AE-407B-8301-A18AD3DC71D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36853-D189-48E9-B982-7AFD7A311ACD}" type="pres">
      <dgm:prSet presAssocID="{31721EB5-EF4C-405C-826D-DC75459E303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D0B609B-2CED-4ABE-A1EE-D2E668007582}" type="pres">
      <dgm:prSet presAssocID="{31721EB5-EF4C-405C-826D-DC75459E303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6AE658C-846C-4DDD-AA73-8D7E3468693A}" type="pres">
      <dgm:prSet presAssocID="{6D14F6D0-1C7C-4B71-81DF-B294110A0C3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4B88B-CB5A-4870-9A59-E58E407222B5}" type="pres">
      <dgm:prSet presAssocID="{2ACE45E5-FDBD-4360-A19E-7A6C4278A7D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C55EDC7-0CD2-481B-87A0-72970ADB1CC9}" type="pres">
      <dgm:prSet presAssocID="{2ACE45E5-FDBD-4360-A19E-7A6C4278A7D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6F3614B-51E3-4CFC-B1BF-A2102719789E}" type="pres">
      <dgm:prSet presAssocID="{6EE3C95C-9ACA-4FC2-8510-39409A5DD4E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991F0-952A-4A2E-A468-173599864797}" type="pres">
      <dgm:prSet presAssocID="{900D6E7F-2579-4567-8231-54FEE559CCE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0080A31-5119-43CC-9942-1992169B025A}" type="pres">
      <dgm:prSet presAssocID="{900D6E7F-2579-4567-8231-54FEE559CCE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C27055-27CC-4568-95D2-2D9E06EA29C9}" type="pres">
      <dgm:prSet presAssocID="{B576BE10-97C5-4F52-82CB-D9A00BBEF9D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D09D6-7DE7-4513-BC6E-861F3D82A6D0}" type="pres">
      <dgm:prSet presAssocID="{71AFAF08-4757-4666-BCAA-57A372DA3D9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D74D42-6FD5-4DE1-BD53-B80E59DF2E71}" type="pres">
      <dgm:prSet presAssocID="{71AFAF08-4757-4666-BCAA-57A372DA3D9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239A650-FFF1-402C-9DC3-E599DDCA7CD0}" type="pres">
      <dgm:prSet presAssocID="{F2CB678C-2659-406D-9B79-83B444FCD11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717AB-2C2B-47BE-B898-548FAB21DE54}" type="pres">
      <dgm:prSet presAssocID="{1A48845B-0A82-4509-8529-A0F074DE10C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2983763-1565-450E-82F9-B852DA867FB9}" type="pres">
      <dgm:prSet presAssocID="{1A48845B-0A82-4509-8529-A0F074DE10C6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E2D09398-146B-4DE0-BF41-9408ED28686C}" srcId="{08D7B1CD-3453-48A2-89F5-85F69622C833}" destId="{C63C0AF2-53AE-407B-8301-A18AD3DC71DF}" srcOrd="0" destOrd="0" parTransId="{D57E5DF0-6369-4E29-BCC8-BD613AC211DA}" sibTransId="{31721EB5-EF4C-405C-826D-DC75459E303C}"/>
    <dgm:cxn modelId="{0BA56236-828D-46E9-AA4B-8F16164DBA2B}" type="presOf" srcId="{B576BE10-97C5-4F52-82CB-D9A00BBEF9D2}" destId="{0BC27055-27CC-4568-95D2-2D9E06EA29C9}" srcOrd="0" destOrd="0" presId="urn:microsoft.com/office/officeart/2005/8/layout/cycle2"/>
    <dgm:cxn modelId="{E1BE4AF2-325F-4CBE-ABB2-C5398F3C2A8A}" type="presOf" srcId="{1A48845B-0A82-4509-8529-A0F074DE10C6}" destId="{E52717AB-2C2B-47BE-B898-548FAB21DE54}" srcOrd="0" destOrd="0" presId="urn:microsoft.com/office/officeart/2005/8/layout/cycle2"/>
    <dgm:cxn modelId="{D72570A4-8934-47E3-A9A3-3413340D75D4}" type="presOf" srcId="{900D6E7F-2579-4567-8231-54FEE559CCE7}" destId="{B0080A31-5119-43CC-9942-1992169B025A}" srcOrd="1" destOrd="0" presId="urn:microsoft.com/office/officeart/2005/8/layout/cycle2"/>
    <dgm:cxn modelId="{5A7B4DD7-BE85-4688-8572-82837C1AE6E2}" type="presOf" srcId="{1A48845B-0A82-4509-8529-A0F074DE10C6}" destId="{22983763-1565-450E-82F9-B852DA867FB9}" srcOrd="1" destOrd="0" presId="urn:microsoft.com/office/officeart/2005/8/layout/cycle2"/>
    <dgm:cxn modelId="{541B311C-5B35-410F-A12A-235C8CB68307}" type="presOf" srcId="{F2CB678C-2659-406D-9B79-83B444FCD119}" destId="{9239A650-FFF1-402C-9DC3-E599DDCA7CD0}" srcOrd="0" destOrd="0" presId="urn:microsoft.com/office/officeart/2005/8/layout/cycle2"/>
    <dgm:cxn modelId="{BD778649-CA67-44DF-B678-5E8635D801F0}" type="presOf" srcId="{08D7B1CD-3453-48A2-89F5-85F69622C833}" destId="{25E7E94D-C8AC-4699-BE6C-64ECB5E6FBB5}" srcOrd="0" destOrd="0" presId="urn:microsoft.com/office/officeart/2005/8/layout/cycle2"/>
    <dgm:cxn modelId="{BFAF42A5-74D3-4050-BC4D-774CAC8DF683}" type="presOf" srcId="{31721EB5-EF4C-405C-826D-DC75459E303C}" destId="{87B36853-D189-48E9-B982-7AFD7A311ACD}" srcOrd="0" destOrd="0" presId="urn:microsoft.com/office/officeart/2005/8/layout/cycle2"/>
    <dgm:cxn modelId="{A53F2AE4-C3ED-4424-976E-DEE93E4BE4E3}" srcId="{08D7B1CD-3453-48A2-89F5-85F69622C833}" destId="{F2CB678C-2659-406D-9B79-83B444FCD119}" srcOrd="4" destOrd="0" parTransId="{31D5FF30-CD49-47A5-ADA0-857D214C4145}" sibTransId="{1A48845B-0A82-4509-8529-A0F074DE10C6}"/>
    <dgm:cxn modelId="{D02AF4A0-303B-4994-A710-87B01888A549}" type="presOf" srcId="{71AFAF08-4757-4666-BCAA-57A372DA3D9A}" destId="{61ED09D6-7DE7-4513-BC6E-861F3D82A6D0}" srcOrd="0" destOrd="0" presId="urn:microsoft.com/office/officeart/2005/8/layout/cycle2"/>
    <dgm:cxn modelId="{92E2FCEB-9C8E-43D6-8FCC-85A32172E788}" type="presOf" srcId="{71AFAF08-4757-4666-BCAA-57A372DA3D9A}" destId="{73D74D42-6FD5-4DE1-BD53-B80E59DF2E71}" srcOrd="1" destOrd="0" presId="urn:microsoft.com/office/officeart/2005/8/layout/cycle2"/>
    <dgm:cxn modelId="{457E1952-0D47-4156-9685-5E1EC53F9A49}" type="presOf" srcId="{900D6E7F-2579-4567-8231-54FEE559CCE7}" destId="{3B3991F0-952A-4A2E-A468-173599864797}" srcOrd="0" destOrd="0" presId="urn:microsoft.com/office/officeart/2005/8/layout/cycle2"/>
    <dgm:cxn modelId="{1437BAFD-0C85-454F-88C0-94A7B94CF24E}" srcId="{08D7B1CD-3453-48A2-89F5-85F69622C833}" destId="{6D14F6D0-1C7C-4B71-81DF-B294110A0C3F}" srcOrd="1" destOrd="0" parTransId="{40E0448C-F6B9-4B82-A57A-526E10D8A16C}" sibTransId="{2ACE45E5-FDBD-4360-A19E-7A6C4278A7D2}"/>
    <dgm:cxn modelId="{D149BEC8-4104-4A85-ABA6-543C62EE8765}" srcId="{08D7B1CD-3453-48A2-89F5-85F69622C833}" destId="{B576BE10-97C5-4F52-82CB-D9A00BBEF9D2}" srcOrd="3" destOrd="0" parTransId="{ED10A323-38B5-49E8-A9AA-F9C0E505D200}" sibTransId="{71AFAF08-4757-4666-BCAA-57A372DA3D9A}"/>
    <dgm:cxn modelId="{EC3F2519-40D2-4769-B3E7-E7411C12253B}" type="presOf" srcId="{6EE3C95C-9ACA-4FC2-8510-39409A5DD4E5}" destId="{16F3614B-51E3-4CFC-B1BF-A2102719789E}" srcOrd="0" destOrd="0" presId="urn:microsoft.com/office/officeart/2005/8/layout/cycle2"/>
    <dgm:cxn modelId="{9F974E80-0D4D-4838-9FBD-00F393D3E168}" type="presOf" srcId="{31721EB5-EF4C-405C-826D-DC75459E303C}" destId="{ED0B609B-2CED-4ABE-A1EE-D2E668007582}" srcOrd="1" destOrd="0" presId="urn:microsoft.com/office/officeart/2005/8/layout/cycle2"/>
    <dgm:cxn modelId="{245B4F1F-9D00-45E0-9C88-17C519C889A4}" type="presOf" srcId="{C63C0AF2-53AE-407B-8301-A18AD3DC71DF}" destId="{0BAF9CCE-ABEA-4AD5-BD83-894D0D5C2E32}" srcOrd="0" destOrd="0" presId="urn:microsoft.com/office/officeart/2005/8/layout/cycle2"/>
    <dgm:cxn modelId="{84ACD914-2577-4708-898E-7D2705281000}" type="presOf" srcId="{2ACE45E5-FDBD-4360-A19E-7A6C4278A7D2}" destId="{0C55EDC7-0CD2-481B-87A0-72970ADB1CC9}" srcOrd="1" destOrd="0" presId="urn:microsoft.com/office/officeart/2005/8/layout/cycle2"/>
    <dgm:cxn modelId="{127E53E9-6FDC-430F-AE7F-7FCE1A09017B}" type="presOf" srcId="{6D14F6D0-1C7C-4B71-81DF-B294110A0C3F}" destId="{E6AE658C-846C-4DDD-AA73-8D7E3468693A}" srcOrd="0" destOrd="0" presId="urn:microsoft.com/office/officeart/2005/8/layout/cycle2"/>
    <dgm:cxn modelId="{DF7BEE5A-2757-4292-B339-2507B70DDF4B}" type="presOf" srcId="{2ACE45E5-FDBD-4360-A19E-7A6C4278A7D2}" destId="{BFD4B88B-CB5A-4870-9A59-E58E407222B5}" srcOrd="0" destOrd="0" presId="urn:microsoft.com/office/officeart/2005/8/layout/cycle2"/>
    <dgm:cxn modelId="{084899D2-95C3-4497-8E63-EE6D85C18DAF}" srcId="{08D7B1CD-3453-48A2-89F5-85F69622C833}" destId="{6EE3C95C-9ACA-4FC2-8510-39409A5DD4E5}" srcOrd="2" destOrd="0" parTransId="{C7983745-5098-4B1E-8A98-DA72260A4EC4}" sibTransId="{900D6E7F-2579-4567-8231-54FEE559CCE7}"/>
    <dgm:cxn modelId="{37F970DD-154E-46B0-B0C0-D78913049CBE}" type="presParOf" srcId="{25E7E94D-C8AC-4699-BE6C-64ECB5E6FBB5}" destId="{0BAF9CCE-ABEA-4AD5-BD83-894D0D5C2E32}" srcOrd="0" destOrd="0" presId="urn:microsoft.com/office/officeart/2005/8/layout/cycle2"/>
    <dgm:cxn modelId="{960CE70E-92C6-4561-9E0D-48EF8F6788E5}" type="presParOf" srcId="{25E7E94D-C8AC-4699-BE6C-64ECB5E6FBB5}" destId="{87B36853-D189-48E9-B982-7AFD7A311ACD}" srcOrd="1" destOrd="0" presId="urn:microsoft.com/office/officeart/2005/8/layout/cycle2"/>
    <dgm:cxn modelId="{56AE4D1A-D544-42F1-A6D0-9B3B4C841C4D}" type="presParOf" srcId="{87B36853-D189-48E9-B982-7AFD7A311ACD}" destId="{ED0B609B-2CED-4ABE-A1EE-D2E668007582}" srcOrd="0" destOrd="0" presId="urn:microsoft.com/office/officeart/2005/8/layout/cycle2"/>
    <dgm:cxn modelId="{DE928A7E-A8DE-4C42-8E68-716EA2EE24FF}" type="presParOf" srcId="{25E7E94D-C8AC-4699-BE6C-64ECB5E6FBB5}" destId="{E6AE658C-846C-4DDD-AA73-8D7E3468693A}" srcOrd="2" destOrd="0" presId="urn:microsoft.com/office/officeart/2005/8/layout/cycle2"/>
    <dgm:cxn modelId="{B8090FAB-CE6F-4659-86B6-140C4F96B215}" type="presParOf" srcId="{25E7E94D-C8AC-4699-BE6C-64ECB5E6FBB5}" destId="{BFD4B88B-CB5A-4870-9A59-E58E407222B5}" srcOrd="3" destOrd="0" presId="urn:microsoft.com/office/officeart/2005/8/layout/cycle2"/>
    <dgm:cxn modelId="{121F46E9-932E-4EFA-9EF6-8E75506031A1}" type="presParOf" srcId="{BFD4B88B-CB5A-4870-9A59-E58E407222B5}" destId="{0C55EDC7-0CD2-481B-87A0-72970ADB1CC9}" srcOrd="0" destOrd="0" presId="urn:microsoft.com/office/officeart/2005/8/layout/cycle2"/>
    <dgm:cxn modelId="{C1B395CE-4284-4DD2-9312-1B98E9E3FB46}" type="presParOf" srcId="{25E7E94D-C8AC-4699-BE6C-64ECB5E6FBB5}" destId="{16F3614B-51E3-4CFC-B1BF-A2102719789E}" srcOrd="4" destOrd="0" presId="urn:microsoft.com/office/officeart/2005/8/layout/cycle2"/>
    <dgm:cxn modelId="{B397BBD7-A2E9-4FBE-B11B-A10FD395FA23}" type="presParOf" srcId="{25E7E94D-C8AC-4699-BE6C-64ECB5E6FBB5}" destId="{3B3991F0-952A-4A2E-A468-173599864797}" srcOrd="5" destOrd="0" presId="urn:microsoft.com/office/officeart/2005/8/layout/cycle2"/>
    <dgm:cxn modelId="{8CF59D44-C282-4618-A016-403C61588136}" type="presParOf" srcId="{3B3991F0-952A-4A2E-A468-173599864797}" destId="{B0080A31-5119-43CC-9942-1992169B025A}" srcOrd="0" destOrd="0" presId="urn:microsoft.com/office/officeart/2005/8/layout/cycle2"/>
    <dgm:cxn modelId="{5521F6A5-142E-4040-8DBF-FF4026342E0C}" type="presParOf" srcId="{25E7E94D-C8AC-4699-BE6C-64ECB5E6FBB5}" destId="{0BC27055-27CC-4568-95D2-2D9E06EA29C9}" srcOrd="6" destOrd="0" presId="urn:microsoft.com/office/officeart/2005/8/layout/cycle2"/>
    <dgm:cxn modelId="{43D4F4ED-921D-49ED-A72F-BFFB829011E0}" type="presParOf" srcId="{25E7E94D-C8AC-4699-BE6C-64ECB5E6FBB5}" destId="{61ED09D6-7DE7-4513-BC6E-861F3D82A6D0}" srcOrd="7" destOrd="0" presId="urn:microsoft.com/office/officeart/2005/8/layout/cycle2"/>
    <dgm:cxn modelId="{82241F1C-E9DD-40C0-A499-1E00BD5E936F}" type="presParOf" srcId="{61ED09D6-7DE7-4513-BC6E-861F3D82A6D0}" destId="{73D74D42-6FD5-4DE1-BD53-B80E59DF2E71}" srcOrd="0" destOrd="0" presId="urn:microsoft.com/office/officeart/2005/8/layout/cycle2"/>
    <dgm:cxn modelId="{50EB46E4-086B-47C8-A259-1F2CEA66B375}" type="presParOf" srcId="{25E7E94D-C8AC-4699-BE6C-64ECB5E6FBB5}" destId="{9239A650-FFF1-402C-9DC3-E599DDCA7CD0}" srcOrd="8" destOrd="0" presId="urn:microsoft.com/office/officeart/2005/8/layout/cycle2"/>
    <dgm:cxn modelId="{D3D15B9B-0D3E-4637-81C5-127AF9953DCE}" type="presParOf" srcId="{25E7E94D-C8AC-4699-BE6C-64ECB5E6FBB5}" destId="{E52717AB-2C2B-47BE-B898-548FAB21DE54}" srcOrd="9" destOrd="0" presId="urn:microsoft.com/office/officeart/2005/8/layout/cycle2"/>
    <dgm:cxn modelId="{8FB9620B-555A-4B5C-8D5E-B9ECDF43FF50}" type="presParOf" srcId="{E52717AB-2C2B-47BE-B898-548FAB21DE54}" destId="{22983763-1565-450E-82F9-B852DA867FB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23006-76A2-430D-9478-53FCEF9C9481}">
      <dsp:nvSpPr>
        <dsp:cNvPr id="0" name=""/>
        <dsp:cNvSpPr/>
      </dsp:nvSpPr>
      <dsp:spPr>
        <a:xfrm>
          <a:off x="3521493" y="14411"/>
          <a:ext cx="2647108" cy="457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chemeClr val="accent3">
                  <a:lumMod val="50000"/>
                </a:schemeClr>
              </a:solidFill>
            </a:rPr>
            <a:t> 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3534881" y="27799"/>
        <a:ext cx="2620332" cy="430312"/>
      </dsp:txXfrm>
    </dsp:sp>
    <dsp:sp modelId="{89A81EFF-A830-448F-8D95-80B79B6F8079}">
      <dsp:nvSpPr>
        <dsp:cNvPr id="0" name=""/>
        <dsp:cNvSpPr/>
      </dsp:nvSpPr>
      <dsp:spPr>
        <a:xfrm>
          <a:off x="3786203" y="471499"/>
          <a:ext cx="220263" cy="330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397"/>
              </a:lnTo>
              <a:lnTo>
                <a:pt x="220263" y="33039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1ABE1-0E45-4B6B-B00A-ABBE9B9E12E5}">
      <dsp:nvSpPr>
        <dsp:cNvPr id="0" name=""/>
        <dsp:cNvSpPr/>
      </dsp:nvSpPr>
      <dsp:spPr>
        <a:xfrm>
          <a:off x="4006467" y="573352"/>
          <a:ext cx="1886626" cy="457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Modern No. 20" panose="02070704070505020303" pitchFamily="18" charset="0"/>
            </a:rPr>
            <a:t>HOME</a:t>
          </a:r>
        </a:p>
      </dsp:txBody>
      <dsp:txXfrm>
        <a:off x="4019855" y="586740"/>
        <a:ext cx="1859850" cy="430312"/>
      </dsp:txXfrm>
    </dsp:sp>
    <dsp:sp modelId="{28631DA8-D5B0-444F-904F-5B7F926190DB}">
      <dsp:nvSpPr>
        <dsp:cNvPr id="0" name=""/>
        <dsp:cNvSpPr/>
      </dsp:nvSpPr>
      <dsp:spPr>
        <a:xfrm>
          <a:off x="3786203" y="471499"/>
          <a:ext cx="220263" cy="901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757"/>
              </a:lnTo>
              <a:lnTo>
                <a:pt x="220263" y="9017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E1312-F8CE-4087-AA3F-D63421AEF8D6}">
      <dsp:nvSpPr>
        <dsp:cNvPr id="0" name=""/>
        <dsp:cNvSpPr/>
      </dsp:nvSpPr>
      <dsp:spPr>
        <a:xfrm>
          <a:off x="4006467" y="1144713"/>
          <a:ext cx="1886634" cy="457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Modern No. 20" panose="02070704070505020303" pitchFamily="18" charset="0"/>
            </a:rPr>
            <a:t>ABOUT</a:t>
          </a:r>
          <a:r>
            <a:rPr lang="en-US" sz="2000" kern="1200" dirty="0">
              <a:latin typeface="Playfair Display SemiBold" panose="020B0604020202020204" charset="0"/>
            </a:rPr>
            <a:t> US</a:t>
          </a:r>
        </a:p>
      </dsp:txBody>
      <dsp:txXfrm>
        <a:off x="4019855" y="1158101"/>
        <a:ext cx="1859858" cy="430312"/>
      </dsp:txXfrm>
    </dsp:sp>
    <dsp:sp modelId="{9392B99E-8BBE-4C8C-A617-8133F2CBE644}">
      <dsp:nvSpPr>
        <dsp:cNvPr id="0" name=""/>
        <dsp:cNvSpPr/>
      </dsp:nvSpPr>
      <dsp:spPr>
        <a:xfrm>
          <a:off x="3786203" y="471499"/>
          <a:ext cx="220263" cy="1473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118"/>
              </a:lnTo>
              <a:lnTo>
                <a:pt x="220263" y="14731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B7265-B137-479F-BE20-00D01735C074}">
      <dsp:nvSpPr>
        <dsp:cNvPr id="0" name=""/>
        <dsp:cNvSpPr/>
      </dsp:nvSpPr>
      <dsp:spPr>
        <a:xfrm>
          <a:off x="4006467" y="1716073"/>
          <a:ext cx="1886626" cy="457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>
              <a:effectLst/>
              <a:latin typeface="Modern No. 20" panose="02070704070505020303" pitchFamily="18" charset="0"/>
            </a:rPr>
            <a:t>Classes</a:t>
          </a:r>
          <a:endParaRPr lang="en-US" sz="3200" b="0" kern="1200" dirty="0">
            <a:effectLst/>
            <a:latin typeface="Modern No. 20" panose="02070704070505020303" pitchFamily="18" charset="0"/>
          </a:endParaRPr>
        </a:p>
      </dsp:txBody>
      <dsp:txXfrm>
        <a:off x="4019855" y="1729461"/>
        <a:ext cx="1859850" cy="430312"/>
      </dsp:txXfrm>
    </dsp:sp>
    <dsp:sp modelId="{1F24F64C-01BB-48AC-AED7-21CB6B753E26}">
      <dsp:nvSpPr>
        <dsp:cNvPr id="0" name=""/>
        <dsp:cNvSpPr/>
      </dsp:nvSpPr>
      <dsp:spPr>
        <a:xfrm>
          <a:off x="3786203" y="471499"/>
          <a:ext cx="220263" cy="204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478"/>
              </a:lnTo>
              <a:lnTo>
                <a:pt x="220263" y="20444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EB56F-5E9A-48BD-905D-05328AE39FF9}">
      <dsp:nvSpPr>
        <dsp:cNvPr id="0" name=""/>
        <dsp:cNvSpPr/>
      </dsp:nvSpPr>
      <dsp:spPr>
        <a:xfrm>
          <a:off x="4006467" y="2287434"/>
          <a:ext cx="1858996" cy="457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Modern No. 20" panose="02070704070505020303" pitchFamily="18" charset="0"/>
            </a:rPr>
            <a:t>teacher</a:t>
          </a:r>
          <a:endParaRPr lang="en-US" sz="2000" kern="1200" dirty="0">
            <a:latin typeface="Modern No. 20" panose="02070704070505020303" pitchFamily="18" charset="0"/>
          </a:endParaRPr>
        </a:p>
      </dsp:txBody>
      <dsp:txXfrm>
        <a:off x="4019855" y="2300822"/>
        <a:ext cx="1832220" cy="430312"/>
      </dsp:txXfrm>
    </dsp:sp>
    <dsp:sp modelId="{9F47681F-3921-442E-961C-507A91B56113}">
      <dsp:nvSpPr>
        <dsp:cNvPr id="0" name=""/>
        <dsp:cNvSpPr/>
      </dsp:nvSpPr>
      <dsp:spPr>
        <a:xfrm>
          <a:off x="3786203" y="471499"/>
          <a:ext cx="220263" cy="261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5839"/>
              </a:lnTo>
              <a:lnTo>
                <a:pt x="220263" y="261583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E6308-0BF9-4E29-B12E-8520A1F71E93}">
      <dsp:nvSpPr>
        <dsp:cNvPr id="0" name=""/>
        <dsp:cNvSpPr/>
      </dsp:nvSpPr>
      <dsp:spPr>
        <a:xfrm>
          <a:off x="4006467" y="2858794"/>
          <a:ext cx="1850205" cy="457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Modern No. 20" panose="02070704070505020303" pitchFamily="18" charset="0"/>
            </a:rPr>
            <a:t>CONTACT US</a:t>
          </a:r>
        </a:p>
      </dsp:txBody>
      <dsp:txXfrm>
        <a:off x="4019855" y="2872182"/>
        <a:ext cx="1823429" cy="43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F9CCE-ABEA-4AD5-BD83-894D0D5C2E32}">
      <dsp:nvSpPr>
        <dsp:cNvPr id="0" name=""/>
        <dsp:cNvSpPr/>
      </dsp:nvSpPr>
      <dsp:spPr>
        <a:xfrm>
          <a:off x="4299560" y="857"/>
          <a:ext cx="1002078" cy="1002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HOME</a:t>
          </a:r>
        </a:p>
      </dsp:txBody>
      <dsp:txXfrm>
        <a:off x="4446311" y="147608"/>
        <a:ext cx="708576" cy="708576"/>
      </dsp:txXfrm>
    </dsp:sp>
    <dsp:sp modelId="{87B36853-D189-48E9-B982-7AFD7A311ACD}">
      <dsp:nvSpPr>
        <dsp:cNvPr id="0" name=""/>
        <dsp:cNvSpPr/>
      </dsp:nvSpPr>
      <dsp:spPr>
        <a:xfrm rot="2160000">
          <a:off x="5269852" y="770322"/>
          <a:ext cx="265902" cy="338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5277469" y="814518"/>
        <a:ext cx="186131" cy="202921"/>
      </dsp:txXfrm>
    </dsp:sp>
    <dsp:sp modelId="{E6AE658C-846C-4DDD-AA73-8D7E3468693A}">
      <dsp:nvSpPr>
        <dsp:cNvPr id="0" name=""/>
        <dsp:cNvSpPr/>
      </dsp:nvSpPr>
      <dsp:spPr>
        <a:xfrm>
          <a:off x="5516145" y="884758"/>
          <a:ext cx="1002078" cy="1002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About</a:t>
          </a:r>
          <a:endParaRPr lang="en-US" sz="1700" kern="1200" dirty="0"/>
        </a:p>
      </dsp:txBody>
      <dsp:txXfrm>
        <a:off x="5662896" y="1031509"/>
        <a:ext cx="708576" cy="708576"/>
      </dsp:txXfrm>
    </dsp:sp>
    <dsp:sp modelId="{BFD4B88B-CB5A-4870-9A59-E58E407222B5}">
      <dsp:nvSpPr>
        <dsp:cNvPr id="0" name=""/>
        <dsp:cNvSpPr/>
      </dsp:nvSpPr>
      <dsp:spPr>
        <a:xfrm rot="6480000">
          <a:off x="5654211" y="1924629"/>
          <a:ext cx="265902" cy="338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5706422" y="1954336"/>
        <a:ext cx="186131" cy="202921"/>
      </dsp:txXfrm>
    </dsp:sp>
    <dsp:sp modelId="{16F3614B-51E3-4CFC-B1BF-A2102719789E}">
      <dsp:nvSpPr>
        <dsp:cNvPr id="0" name=""/>
        <dsp:cNvSpPr/>
      </dsp:nvSpPr>
      <dsp:spPr>
        <a:xfrm>
          <a:off x="5051451" y="2314939"/>
          <a:ext cx="1002078" cy="1002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Classes</a:t>
          </a:r>
          <a:endParaRPr lang="en-US" sz="1700" kern="1200" dirty="0"/>
        </a:p>
      </dsp:txBody>
      <dsp:txXfrm>
        <a:off x="5198202" y="2461690"/>
        <a:ext cx="708576" cy="708576"/>
      </dsp:txXfrm>
    </dsp:sp>
    <dsp:sp modelId="{3B3991F0-952A-4A2E-A468-173599864797}">
      <dsp:nvSpPr>
        <dsp:cNvPr id="0" name=""/>
        <dsp:cNvSpPr/>
      </dsp:nvSpPr>
      <dsp:spPr>
        <a:xfrm rot="10800000">
          <a:off x="4675174" y="2646877"/>
          <a:ext cx="265902" cy="338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4754945" y="2714517"/>
        <a:ext cx="186131" cy="202921"/>
      </dsp:txXfrm>
    </dsp:sp>
    <dsp:sp modelId="{0BC27055-27CC-4568-95D2-2D9E06EA29C9}">
      <dsp:nvSpPr>
        <dsp:cNvPr id="0" name=""/>
        <dsp:cNvSpPr/>
      </dsp:nvSpPr>
      <dsp:spPr>
        <a:xfrm>
          <a:off x="3547670" y="2314939"/>
          <a:ext cx="1002078" cy="1002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Teacher</a:t>
          </a:r>
          <a:endParaRPr lang="en-US" sz="1700" kern="1200" dirty="0"/>
        </a:p>
      </dsp:txBody>
      <dsp:txXfrm>
        <a:off x="3694421" y="2461690"/>
        <a:ext cx="708576" cy="708576"/>
      </dsp:txXfrm>
    </dsp:sp>
    <dsp:sp modelId="{61ED09D6-7DE7-4513-BC6E-861F3D82A6D0}">
      <dsp:nvSpPr>
        <dsp:cNvPr id="0" name=""/>
        <dsp:cNvSpPr/>
      </dsp:nvSpPr>
      <dsp:spPr>
        <a:xfrm rot="15120000">
          <a:off x="3685736" y="1938944"/>
          <a:ext cx="265902" cy="338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3737947" y="2044517"/>
        <a:ext cx="186131" cy="202921"/>
      </dsp:txXfrm>
    </dsp:sp>
    <dsp:sp modelId="{9239A650-FFF1-402C-9DC3-E599DDCA7CD0}">
      <dsp:nvSpPr>
        <dsp:cNvPr id="0" name=""/>
        <dsp:cNvSpPr/>
      </dsp:nvSpPr>
      <dsp:spPr>
        <a:xfrm>
          <a:off x="3082976" y="884758"/>
          <a:ext cx="1002078" cy="1002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Pages</a:t>
          </a:r>
          <a:endParaRPr lang="en-US" sz="1700" kern="1200" dirty="0"/>
        </a:p>
      </dsp:txBody>
      <dsp:txXfrm>
        <a:off x="3229727" y="1031509"/>
        <a:ext cx="708576" cy="708576"/>
      </dsp:txXfrm>
    </dsp:sp>
    <dsp:sp modelId="{E52717AB-2C2B-47BE-B898-548FAB21DE54}">
      <dsp:nvSpPr>
        <dsp:cNvPr id="0" name=""/>
        <dsp:cNvSpPr/>
      </dsp:nvSpPr>
      <dsp:spPr>
        <a:xfrm rot="19440000">
          <a:off x="4053268" y="779169"/>
          <a:ext cx="265902" cy="3382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060885" y="870253"/>
        <a:ext cx="186131" cy="20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8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73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4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05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7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23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0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5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6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8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4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5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E79D6A-200E-4B22-A129-C298BA70D2E3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D2E524-E936-423C-ADB2-34B45303E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kidzon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073" y="0"/>
            <a:ext cx="8825658" cy="3329581"/>
          </a:xfrm>
        </p:spPr>
        <p:txBody>
          <a:bodyPr/>
          <a:lstStyle/>
          <a:p>
            <a:r>
              <a:rPr lang="en-US" dirty="0" smtClean="0"/>
              <a:t>E-project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16" y="4558439"/>
            <a:ext cx="8825658" cy="86142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Kidszone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71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93133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04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01" y="2976032"/>
            <a:ext cx="9601196" cy="3318936"/>
          </a:xfrm>
        </p:spPr>
        <p:txBody>
          <a:bodyPr/>
          <a:lstStyle/>
          <a:p>
            <a:r>
              <a:rPr lang="en-US" sz="6600" b="1" dirty="0" smtClean="0"/>
              <a:t>Site map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2187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2" y="8043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Modern No. 20" panose="02070704070505020303" pitchFamily="18" charset="0"/>
              </a:rPr>
              <a:t> THIS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Modern No. 20" panose="02070704070505020303" pitchFamily="18" charset="0"/>
              </a:rPr>
              <a:t>IS HOW OUR SITE MAP LOOKS LIKE: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54128"/>
              </p:ext>
            </p:extLst>
          </p:nvPr>
        </p:nvGraphicFramePr>
        <p:xfrm>
          <a:off x="1301750" y="2711677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5698218" y="2846393"/>
            <a:ext cx="438150" cy="3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98218" y="2981109"/>
            <a:ext cx="438150" cy="3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98218" y="3085883"/>
            <a:ext cx="438150" cy="3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7" y="2048932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GALLERY</a:t>
            </a:r>
          </a:p>
          <a:p>
            <a:r>
              <a:rPr lang="en-US" dirty="0" smtClean="0"/>
              <a:t>Capital or small </a:t>
            </a:r>
            <a:r>
              <a:rPr lang="en-US" dirty="0" err="1" smtClean="0"/>
              <a:t>abc</a:t>
            </a:r>
            <a:r>
              <a:rPr lang="en-US" dirty="0" smtClean="0"/>
              <a:t> .</a:t>
            </a:r>
          </a:p>
          <a:p>
            <a:r>
              <a:rPr lang="en-US" dirty="0" smtClean="0"/>
              <a:t>Animal Name .</a:t>
            </a:r>
          </a:p>
          <a:p>
            <a:r>
              <a:rPr lang="en-US" dirty="0" smtClean="0"/>
              <a:t>Fruit or Vegetables Name .</a:t>
            </a:r>
          </a:p>
          <a:p>
            <a:r>
              <a:rPr lang="en-US" dirty="0" smtClean="0"/>
              <a:t>Month or Week Name .</a:t>
            </a:r>
          </a:p>
          <a:p>
            <a:r>
              <a:rPr lang="en-US" dirty="0" smtClean="0"/>
              <a:t>Counting or Table .</a:t>
            </a:r>
          </a:p>
          <a:p>
            <a:r>
              <a:rPr lang="en-US" dirty="0" smtClean="0"/>
              <a:t>Plant Name</a:t>
            </a:r>
          </a:p>
          <a:p>
            <a:r>
              <a:rPr lang="en-US" dirty="0" smtClean="0"/>
              <a:t>Color Name</a:t>
            </a:r>
          </a:p>
        </p:txBody>
      </p:sp>
    </p:spTree>
    <p:extLst>
      <p:ext uri="{BB962C8B-B14F-4D97-AF65-F5344CB8AC3E}">
        <p14:creationId xmlns:p14="http://schemas.microsoft.com/office/powerpoint/2010/main" val="1391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2" y="1121832"/>
            <a:ext cx="9601196" cy="1303867"/>
          </a:xfrm>
        </p:spPr>
        <p:txBody>
          <a:bodyPr/>
          <a:lstStyle/>
          <a:p>
            <a:pPr algn="l"/>
            <a:r>
              <a:rPr lang="en-US" sz="7200" b="1" dirty="0" smtClean="0"/>
              <a:t>05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1" y="1998132"/>
            <a:ext cx="9601196" cy="3318936"/>
          </a:xfrm>
        </p:spPr>
        <p:txBody>
          <a:bodyPr>
            <a:normAutofit/>
          </a:bodyPr>
          <a:lstStyle/>
          <a:p>
            <a:pPr lvl="3">
              <a:lnSpc>
                <a:spcPct val="250000"/>
              </a:lnSpc>
            </a:pPr>
            <a:r>
              <a:rPr lang="en-US" sz="5800" dirty="0">
                <a:latin typeface="Modern No. 20" panose="02070704070505020303" pitchFamily="18" charset="0"/>
              </a:rPr>
              <a:t>TASKS USER CAN DO: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9926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Modern No. 20" panose="02070704070505020303" pitchFamily="18" charset="0"/>
              </a:rPr>
              <a:t>USERS ARE ABLE TO DO THESE TASKS</a:t>
            </a:r>
            <a:r>
              <a:rPr lang="en-US" dirty="0">
                <a:latin typeface="Modern No. 20" panose="02070704070505020303" pitchFamily="18" charset="0"/>
              </a:rPr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0195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6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0298" y="499532"/>
            <a:ext cx="9601196" cy="1303867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Kid Zone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1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3500" y="2556932"/>
            <a:ext cx="4698998" cy="1739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0950" y="2842050"/>
            <a:ext cx="4673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Thanks!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1400" y="4747050"/>
            <a:ext cx="3340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have  Any questions !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kidzone@gmail.com</a:t>
            </a:r>
            <a:endParaRPr lang="en-US" dirty="0" smtClean="0"/>
          </a:p>
          <a:p>
            <a:r>
              <a:rPr lang="en-US" dirty="0" smtClean="0">
                <a:latin typeface="Bookman Old Style" panose="02050604050505020204" pitchFamily="18" charset="0"/>
              </a:rPr>
              <a:t>+123 456 789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Kidzone.com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516" y="1990875"/>
            <a:ext cx="9601196" cy="3318936"/>
          </a:xfrm>
        </p:spPr>
        <p:txBody>
          <a:bodyPr/>
          <a:lstStyle/>
          <a:p>
            <a:r>
              <a:rPr lang="en-US" dirty="0" smtClean="0"/>
              <a:t>Faculty Name : Sir Abdul </a:t>
            </a:r>
            <a:r>
              <a:rPr lang="en-US" dirty="0" err="1" smtClean="0"/>
              <a:t>Moiz</a:t>
            </a:r>
            <a:endParaRPr lang="en-US" dirty="0" smtClean="0"/>
          </a:p>
          <a:p>
            <a:r>
              <a:rPr lang="en-US" dirty="0" err="1" smtClean="0"/>
              <a:t>Cordinator</a:t>
            </a:r>
            <a:r>
              <a:rPr lang="en-US" dirty="0" smtClean="0"/>
              <a:t> Name : Miss </a:t>
            </a:r>
            <a:r>
              <a:rPr lang="en-US" dirty="0" err="1" smtClean="0"/>
              <a:t>Madiha</a:t>
            </a:r>
            <a:endParaRPr lang="en-US" dirty="0" smtClean="0"/>
          </a:p>
          <a:p>
            <a:r>
              <a:rPr lang="en-US" dirty="0" smtClean="0"/>
              <a:t>Batch Code : 2307f1</a:t>
            </a:r>
          </a:p>
          <a:p>
            <a:r>
              <a:rPr lang="en-US" dirty="0" smtClean="0"/>
              <a:t>Student Name : Muhammad </a:t>
            </a:r>
            <a:r>
              <a:rPr lang="en-US" dirty="0" err="1" smtClean="0"/>
              <a:t>usman</a:t>
            </a:r>
            <a:r>
              <a:rPr lang="en-US" dirty="0" smtClean="0"/>
              <a:t> , Muhammad </a:t>
            </a:r>
            <a:r>
              <a:rPr lang="en-US" dirty="0" err="1" smtClean="0"/>
              <a:t>haziq</a:t>
            </a:r>
            <a:endParaRPr lang="en-US" dirty="0" smtClean="0"/>
          </a:p>
          <a:p>
            <a:endParaRPr lang="en-US" dirty="0" smtClean="0"/>
          </a:p>
          <a:p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6715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01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1" y="2912532"/>
            <a:ext cx="9601196" cy="3318936"/>
          </a:xfrm>
        </p:spPr>
        <p:txBody>
          <a:bodyPr>
            <a:normAutofit/>
          </a:bodyPr>
          <a:lstStyle/>
          <a:p>
            <a:pPr lvl="4" algn="just">
              <a:lnSpc>
                <a:spcPct val="200000"/>
              </a:lnSpc>
            </a:pPr>
            <a:r>
              <a:rPr lang="en-US" sz="7000" b="1" dirty="0"/>
              <a:t>	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63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58" y="508604"/>
            <a:ext cx="9601196" cy="331893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Introduction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thirst for learning, upgrading technical skills and applying the concepts in real</a:t>
            </a:r>
          </a:p>
          <a:p>
            <a:r>
              <a:rPr lang="en-US" sz="1400" dirty="0"/>
              <a:t>life environment at a fast pace is what the industry demands from IT professionals</a:t>
            </a:r>
          </a:p>
          <a:p>
            <a:r>
              <a:rPr lang="en-US" sz="1400" dirty="0"/>
              <a:t>today. However busy work schedules, far-flung locations, unavailability of convenient</a:t>
            </a:r>
          </a:p>
          <a:p>
            <a:r>
              <a:rPr lang="en-US" sz="1400" dirty="0"/>
              <a:t>time-slots pose as major barriers when it comes to applying the concepts into</a:t>
            </a:r>
          </a:p>
          <a:p>
            <a:r>
              <a:rPr lang="en-US" sz="1400" dirty="0"/>
              <a:t>realism. And hence the need to look out for alternative means of implementation in</a:t>
            </a:r>
          </a:p>
          <a:p>
            <a:r>
              <a:rPr lang="en-US" sz="1400" dirty="0"/>
              <a:t>the form of laddered approach.</a:t>
            </a:r>
          </a:p>
          <a:p>
            <a:r>
              <a:rPr lang="en-US" sz="1400" dirty="0"/>
              <a:t>The above truly pose as constraints especially for our students too! With their busy</a:t>
            </a:r>
          </a:p>
          <a:p>
            <a:r>
              <a:rPr lang="en-US" sz="1400" dirty="0"/>
              <a:t>schedules, it is indeed difficult for our students to keep up with the genuine and</a:t>
            </a:r>
          </a:p>
          <a:p>
            <a:r>
              <a:rPr lang="en-US" sz="1400" dirty="0"/>
              <a:t>constant need for integrated application which can be seen live especially so in the</a:t>
            </a:r>
          </a:p>
          <a:p>
            <a:r>
              <a:rPr lang="en-US" sz="1400" dirty="0"/>
              <a:t>field of IT education where technology can change on the spur of a moment. Well,</a:t>
            </a:r>
          </a:p>
          <a:p>
            <a:r>
              <a:rPr lang="en-US" sz="1400" dirty="0"/>
              <a:t>technology does come to our rescue at such times!!</a:t>
            </a:r>
          </a:p>
          <a:p>
            <a:r>
              <a:rPr lang="en-US" sz="1400" dirty="0"/>
              <a:t>Keeping the above in mind and in tune with our constant </a:t>
            </a:r>
            <a:r>
              <a:rPr lang="en-US" sz="1400" dirty="0" err="1"/>
              <a:t>endeavour</a:t>
            </a:r>
            <a:r>
              <a:rPr lang="en-US" sz="1400" dirty="0"/>
              <a:t> to use</a:t>
            </a:r>
          </a:p>
          <a:p>
            <a:r>
              <a:rPr lang="en-US" sz="1400" dirty="0"/>
              <a:t>Technology in our training model, we at </a:t>
            </a:r>
            <a:r>
              <a:rPr lang="en-US" sz="1400" dirty="0" err="1"/>
              <a:t>Aptech</a:t>
            </a:r>
            <a:r>
              <a:rPr lang="en-US" sz="1400" dirty="0"/>
              <a:t> have thought of revolutionizing the</a:t>
            </a:r>
          </a:p>
          <a:p>
            <a:r>
              <a:rPr lang="en-US" sz="1400" dirty="0"/>
              <a:t>way our students learn and implement the concepts using tools themselves by</a:t>
            </a:r>
          </a:p>
          <a:p>
            <a:r>
              <a:rPr lang="en-US" sz="1400" dirty="0"/>
              <a:t>providing a live and synchronous </a:t>
            </a:r>
            <a:r>
              <a:rPr lang="en-US" sz="1400" dirty="0" err="1"/>
              <a:t>eProject</a:t>
            </a:r>
            <a:r>
              <a:rPr lang="en-US" sz="1400" dirty="0"/>
              <a:t> learning environment!</a:t>
            </a:r>
          </a:p>
        </p:txBody>
      </p:sp>
    </p:spTree>
    <p:extLst>
      <p:ext uri="{BB962C8B-B14F-4D97-AF65-F5344CB8AC3E}">
        <p14:creationId xmlns:p14="http://schemas.microsoft.com/office/powerpoint/2010/main" val="3482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2" y="846665"/>
            <a:ext cx="9601196" cy="1303867"/>
          </a:xfrm>
        </p:spPr>
        <p:txBody>
          <a:bodyPr/>
          <a:lstStyle/>
          <a:p>
            <a:pPr algn="l"/>
            <a:r>
              <a:rPr lang="en-US" sz="6000" b="1" dirty="0" smtClean="0"/>
              <a:t>03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35744" y="3181046"/>
            <a:ext cx="9601196" cy="3318936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Our team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007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40" y="4257303"/>
            <a:ext cx="6299202" cy="153817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" y="1742352"/>
            <a:ext cx="6242371" cy="153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4757" y="1844404"/>
            <a:ext cx="16854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Muhammad </a:t>
            </a:r>
            <a:r>
              <a:rPr lang="en-US" sz="1400" b="1" dirty="0" err="1" smtClean="0"/>
              <a:t>usman</a:t>
            </a:r>
            <a:endParaRPr lang="en-US" sz="4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2" y="1738205"/>
            <a:ext cx="1471972" cy="1543772"/>
          </a:xfrm>
          <a:prstGeom prst="rect">
            <a:avLst/>
          </a:prstGeom>
          <a:effectLst>
            <a:glow rad="152400">
              <a:schemeClr val="accent1"/>
            </a:glow>
            <a:outerShdw blurRad="1270000" dir="5400000" sx="1000" sy="1000" algn="ctr" rotWithShape="0">
              <a:srgbClr val="000000">
                <a:alpha val="0"/>
              </a:srgbClr>
            </a:outerShdw>
            <a:reflection stA="0" endPos="65000" dist="63500" dir="5400000" sy="-100000" algn="bl" rotWithShape="0"/>
          </a:effectLst>
          <a:scene3d>
            <a:camera prst="orthographicFront">
              <a:rot lat="0" lon="12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4081540" y="523550"/>
            <a:ext cx="6850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Our Team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45670" y="4369620"/>
            <a:ext cx="16854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Muhammad </a:t>
            </a:r>
            <a:r>
              <a:rPr lang="en-US" sz="1400" b="1" dirty="0" err="1" smtClean="0"/>
              <a:t>usman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203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</TotalTime>
  <Words>317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Garamond</vt:lpstr>
      <vt:lpstr>Modern No. 20</vt:lpstr>
      <vt:lpstr>Playfair Display SemiBold</vt:lpstr>
      <vt:lpstr>Organic</vt:lpstr>
      <vt:lpstr>E-project</vt:lpstr>
      <vt:lpstr>PowerPoint Presentation</vt:lpstr>
      <vt:lpstr>01</vt:lpstr>
      <vt:lpstr>PowerPoint Presentation</vt:lpstr>
      <vt:lpstr>02 </vt:lpstr>
      <vt:lpstr>PowerPoint Presentation</vt:lpstr>
      <vt:lpstr>PowerPoint Presentation</vt:lpstr>
      <vt:lpstr>03</vt:lpstr>
      <vt:lpstr>PowerPoint Presentation</vt:lpstr>
      <vt:lpstr>04</vt:lpstr>
      <vt:lpstr> THIS IS HOW OUR SITE MAP LOOKS LIKE:</vt:lpstr>
      <vt:lpstr>PowerPoint Presentation</vt:lpstr>
      <vt:lpstr>05</vt:lpstr>
      <vt:lpstr>USERS ARE ABLE TO DO THESE TASKS:</vt:lpstr>
      <vt:lpstr>Kid Zone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E-project</dc:title>
  <dc:creator>HAJI LAPTOP</dc:creator>
  <cp:lastModifiedBy>HAJI LAPTOP</cp:lastModifiedBy>
  <cp:revision>17</cp:revision>
  <dcterms:created xsi:type="dcterms:W3CDTF">2023-11-10T14:39:28Z</dcterms:created>
  <dcterms:modified xsi:type="dcterms:W3CDTF">2023-11-10T17:05:30Z</dcterms:modified>
</cp:coreProperties>
</file>