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2/23/2018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2/23/2018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2/23/2018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111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vi-VN"/>
              <a:t>Working dir: đây là nơi bạn thực hiện các thao tác chỉnh sửa với file mã nguồn của mình, nó có thể là eclipse, netbean, notepad++,...</a:t>
            </a:r>
            <a:br>
              <a:rPr lang="vi-VN"/>
            </a:br>
            <a:endParaRPr lang="vi-VN"/>
          </a:p>
          <a:p>
            <a:r>
              <a:rPr lang="vi-VN"/>
              <a:t>Stagging area: những sự thay đổi của bạn với file mã nguồn được lưu lại, giống như bạn ấn Save trong một file notepad.</a:t>
            </a:r>
            <a:br>
              <a:rPr lang="vi-VN"/>
            </a:br>
            <a:endParaRPr lang="vi-VN"/>
          </a:p>
          <a:p>
            <a:r>
              <a:rPr lang="vi-VN"/>
              <a:t>Git directory: nơi lưu trữ mã nguồn của bạn (ở đây là </a:t>
            </a:r>
            <a:r>
              <a:rPr lang="vi-VN"/>
              <a:t>github</a:t>
            </a:r>
            <a:r>
              <a:rPr lang="vi-VN" smtClean="0"/>
              <a:t>)</a:t>
            </a:r>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3733800"/>
            <a:ext cx="3192063" cy="2371725"/>
          </a:xfrm>
          <a:prstGeom prst="rect">
            <a:avLst/>
          </a:prstGeom>
        </p:spPr>
      </p:pic>
    </p:spTree>
    <p:extLst>
      <p:ext uri="{BB962C8B-B14F-4D97-AF65-F5344CB8AC3E}">
        <p14:creationId xmlns:p14="http://schemas.microsoft.com/office/powerpoint/2010/main" val="112936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vi-VN"/>
              <a:t>Tương ứng với 3 vị trí này ta có các hành động:</a:t>
            </a:r>
            <a:br>
              <a:rPr lang="vi-VN"/>
            </a:br>
            <a:r>
              <a:rPr lang="vi-VN"/>
              <a:t>Add: lưu file thay đổi (mang tính cục bộ) - tương ứng với câu lệnh git add</a:t>
            </a:r>
            <a:br>
              <a:rPr lang="vi-VN"/>
            </a:br>
            <a:endParaRPr lang="vi-VN"/>
          </a:p>
          <a:p>
            <a:r>
              <a:rPr lang="vi-VN"/>
              <a:t>Commit: Ghi lại trạng thái thay đổi tại máy local (ví dụ như bạn có thể ấn Save nhiều lần với file README.md nhưng chỉ khi commit thì trạng thái của lần ấn Save cuối cùng trước đó mới được lưu lại) - tương ứng với câu lệnh git commit</a:t>
            </a:r>
            <a:br>
              <a:rPr lang="vi-VN"/>
            </a:br>
            <a:endParaRPr lang="vi-VN"/>
          </a:p>
          <a:p>
            <a:r>
              <a:rPr lang="vi-VN"/>
              <a:t>Push: Đẩy những thay đổi từ máy trạm lên server - tương đương lệnh git push</a:t>
            </a:r>
            <a:br>
              <a:rPr lang="vi-VN"/>
            </a:br>
            <a:endParaRPr lang="vi-VN"/>
          </a:p>
          <a:p>
            <a:r>
              <a:rPr lang="vi-VN"/>
              <a:t>Pull: đồng bộ trạng thái từ server về máy trạm - tương đương lệnh </a:t>
            </a:r>
            <a:r>
              <a:rPr lang="vi-VN"/>
              <a:t>git </a:t>
            </a:r>
            <a:r>
              <a:rPr lang="vi-VN" smtClean="0"/>
              <a:t>pull</a:t>
            </a:r>
            <a:endParaRPr lang="vi-VN"/>
          </a:p>
        </p:txBody>
      </p:sp>
    </p:spTree>
    <p:extLst>
      <p:ext uri="{BB962C8B-B14F-4D97-AF65-F5344CB8AC3E}">
        <p14:creationId xmlns:p14="http://schemas.microsoft.com/office/powerpoint/2010/main" val="2770616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956897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TotalTime>
  <Words>44</Words>
  <Application>Microsoft Office PowerPoint</Application>
  <PresentationFormat>On-screen Show (4:3)</PresentationFormat>
  <Paragraphs>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Origin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Thi Minh Loan</dc:creator>
  <cp:lastModifiedBy>Le Thi Minh Loan</cp:lastModifiedBy>
  <cp:revision>5</cp:revision>
  <dcterms:created xsi:type="dcterms:W3CDTF">2006-08-16T00:00:00Z</dcterms:created>
  <dcterms:modified xsi:type="dcterms:W3CDTF">2018-02-23T07:15:41Z</dcterms:modified>
</cp:coreProperties>
</file>