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57" r:id="rId3"/>
    <p:sldId id="258" r:id="rId4"/>
    <p:sldId id="259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9DC2-F735-45B4-86B2-6A451A929BC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06E6-DF2A-4973-93CF-2CDE1905A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61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9DC2-F735-45B4-86B2-6A451A929BC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06E6-DF2A-4973-93CF-2CDE1905A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39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9DC2-F735-45B4-86B2-6A451A929BC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06E6-DF2A-4973-93CF-2CDE1905A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5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9DC2-F735-45B4-86B2-6A451A929BC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06E6-DF2A-4973-93CF-2CDE1905A59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1019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9DC2-F735-45B4-86B2-6A451A929BC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06E6-DF2A-4973-93CF-2CDE1905A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52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9DC2-F735-45B4-86B2-6A451A929BC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06E6-DF2A-4973-93CF-2CDE1905A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33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9DC2-F735-45B4-86B2-6A451A929BC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06E6-DF2A-4973-93CF-2CDE1905A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5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9DC2-F735-45B4-86B2-6A451A929BC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06E6-DF2A-4973-93CF-2CDE1905A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898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9DC2-F735-45B4-86B2-6A451A929BC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06E6-DF2A-4973-93CF-2CDE1905A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9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9DC2-F735-45B4-86B2-6A451A929BC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06E6-DF2A-4973-93CF-2CDE1905A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40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9DC2-F735-45B4-86B2-6A451A929BC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06E6-DF2A-4973-93CF-2CDE1905A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3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9DC2-F735-45B4-86B2-6A451A929BC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06E6-DF2A-4973-93CF-2CDE1905A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50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9DC2-F735-45B4-86B2-6A451A929BC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06E6-DF2A-4973-93CF-2CDE1905A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38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9DC2-F735-45B4-86B2-6A451A929BC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06E6-DF2A-4973-93CF-2CDE1905A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70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9DC2-F735-45B4-86B2-6A451A929BC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06E6-DF2A-4973-93CF-2CDE1905A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42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9DC2-F735-45B4-86B2-6A451A929BC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06E6-DF2A-4973-93CF-2CDE1905A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79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9DC2-F735-45B4-86B2-6A451A929BC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06E6-DF2A-4973-93CF-2CDE1905A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03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26D9DC2-F735-45B4-86B2-6A451A929BCA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BBF06E6-DF2A-4973-93CF-2CDE1905A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6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D9B0F7F-70F3-BA18-66F5-7354ACF65412}"/>
              </a:ext>
            </a:extLst>
          </p:cNvPr>
          <p:cNvSpPr/>
          <p:nvPr/>
        </p:nvSpPr>
        <p:spPr>
          <a:xfrm>
            <a:off x="2656573" y="1299411"/>
            <a:ext cx="6266046" cy="32725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0FCA25-3A13-452F-88FD-9680274351EF}"/>
              </a:ext>
            </a:extLst>
          </p:cNvPr>
          <p:cNvSpPr txBox="1"/>
          <p:nvPr/>
        </p:nvSpPr>
        <p:spPr>
          <a:xfrm>
            <a:off x="2897579" y="1638795"/>
            <a:ext cx="573578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/>
              <a:t>PERSOL</a:t>
            </a:r>
            <a:endParaRPr lang="en-PK" sz="13800" dirty="0"/>
          </a:p>
        </p:txBody>
      </p:sp>
    </p:spTree>
    <p:extLst>
      <p:ext uri="{BB962C8B-B14F-4D97-AF65-F5344CB8AC3E}">
        <p14:creationId xmlns:p14="http://schemas.microsoft.com/office/powerpoint/2010/main" val="1024530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5C6F26-81E8-FB16-7B32-F34BB3386F44}"/>
              </a:ext>
            </a:extLst>
          </p:cNvPr>
          <p:cNvSpPr txBox="1"/>
          <p:nvPr/>
        </p:nvSpPr>
        <p:spPr>
          <a:xfrm>
            <a:off x="1649231" y="1420278"/>
            <a:ext cx="90384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kern="100" dirty="0">
                <a:solidFill>
                  <a:schemeClr val="bg2">
                    <a:lumMod val="25000"/>
                  </a:schemeClr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 Name: Faizan Nadeem</a:t>
            </a:r>
            <a:endParaRPr lang="en-US" sz="2800" kern="100" dirty="0">
              <a:solidFill>
                <a:schemeClr val="bg2">
                  <a:lumMod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2800" kern="100" dirty="0">
              <a:solidFill>
                <a:schemeClr val="bg2">
                  <a:lumMod val="25000"/>
                </a:schemeClr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2800" kern="100" dirty="0">
                <a:solidFill>
                  <a:schemeClr val="bg2">
                    <a:lumMod val="25000"/>
                  </a:schemeClr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 ID: 1481533</a:t>
            </a:r>
            <a:endParaRPr lang="en-US" sz="2800" kern="100" dirty="0">
              <a:solidFill>
                <a:schemeClr val="bg2">
                  <a:lumMod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28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2800" kern="100" dirty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Batch Code: PRE-2023-06E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CDB593-D229-BEBF-ED23-2D8922D7623C}"/>
              </a:ext>
            </a:extLst>
          </p:cNvPr>
          <p:cNvSpPr txBox="1"/>
          <p:nvPr/>
        </p:nvSpPr>
        <p:spPr>
          <a:xfrm>
            <a:off x="1209367" y="4205749"/>
            <a:ext cx="9773266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Faculty: Sir Hassan</a:t>
            </a:r>
          </a:p>
        </p:txBody>
      </p:sp>
    </p:spTree>
    <p:extLst>
      <p:ext uri="{BB962C8B-B14F-4D97-AF65-F5344CB8AC3E}">
        <p14:creationId xmlns:p14="http://schemas.microsoft.com/office/powerpoint/2010/main" val="183046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25BFE4-99FC-DC82-91B7-63755465ED71}"/>
              </a:ext>
            </a:extLst>
          </p:cNvPr>
          <p:cNvSpPr txBox="1"/>
          <p:nvPr/>
        </p:nvSpPr>
        <p:spPr>
          <a:xfrm>
            <a:off x="540361" y="167874"/>
            <a:ext cx="3647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HOME PAGE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637AF0-13BE-86CF-4308-3D38074A9995}"/>
              </a:ext>
            </a:extLst>
          </p:cNvPr>
          <p:cNvSpPr/>
          <p:nvPr/>
        </p:nvSpPr>
        <p:spPr>
          <a:xfrm>
            <a:off x="540361" y="952900"/>
            <a:ext cx="10894452" cy="552490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4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25BFE4-99FC-DC82-91B7-63755465ED71}"/>
              </a:ext>
            </a:extLst>
          </p:cNvPr>
          <p:cNvSpPr txBox="1"/>
          <p:nvPr/>
        </p:nvSpPr>
        <p:spPr>
          <a:xfrm>
            <a:off x="510639" y="96362"/>
            <a:ext cx="2636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i="0" cap="all" dirty="0">
                <a:effectLst/>
                <a:latin typeface="sora"/>
              </a:rPr>
              <a:t>PRODUCTS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637AF0-13BE-86CF-4308-3D38074A9995}"/>
              </a:ext>
            </a:extLst>
          </p:cNvPr>
          <p:cNvSpPr/>
          <p:nvPr/>
        </p:nvSpPr>
        <p:spPr>
          <a:xfrm>
            <a:off x="786167" y="913570"/>
            <a:ext cx="5103994" cy="516659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40C3D3-26CB-4665-BBB6-814AE89683C5}"/>
              </a:ext>
            </a:extLst>
          </p:cNvPr>
          <p:cNvSpPr/>
          <p:nvPr/>
        </p:nvSpPr>
        <p:spPr>
          <a:xfrm>
            <a:off x="6301841" y="913570"/>
            <a:ext cx="5103994" cy="5166596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63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25BFE4-99FC-DC82-91B7-63755465ED71}"/>
              </a:ext>
            </a:extLst>
          </p:cNvPr>
          <p:cNvSpPr txBox="1"/>
          <p:nvPr/>
        </p:nvSpPr>
        <p:spPr>
          <a:xfrm>
            <a:off x="294968" y="96362"/>
            <a:ext cx="3116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i="0" cap="all" dirty="0">
                <a:effectLst/>
                <a:latin typeface="sora"/>
              </a:rPr>
              <a:t>CONTACT US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637AF0-13BE-86CF-4308-3D38074A9995}"/>
              </a:ext>
            </a:extLst>
          </p:cNvPr>
          <p:cNvSpPr/>
          <p:nvPr/>
        </p:nvSpPr>
        <p:spPr>
          <a:xfrm>
            <a:off x="648774" y="913570"/>
            <a:ext cx="10894452" cy="552490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11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2CB3A9-AC56-005D-F1B8-E0496B4C4B06}"/>
              </a:ext>
            </a:extLst>
          </p:cNvPr>
          <p:cNvSpPr/>
          <p:nvPr/>
        </p:nvSpPr>
        <p:spPr>
          <a:xfrm>
            <a:off x="1626669" y="385011"/>
            <a:ext cx="9228144" cy="570115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2387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96</TotalTime>
  <Words>23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Black</vt:lpstr>
      <vt:lpstr>Calibri</vt:lpstr>
      <vt:lpstr>sora</vt:lpstr>
      <vt:lpstr>Times New Roman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</dc:title>
  <dc:creator>Kamran Ibrahim</dc:creator>
  <cp:lastModifiedBy>Aptech</cp:lastModifiedBy>
  <cp:revision>4</cp:revision>
  <dcterms:created xsi:type="dcterms:W3CDTF">2023-12-27T15:49:33Z</dcterms:created>
  <dcterms:modified xsi:type="dcterms:W3CDTF">2023-12-27T21:55:05Z</dcterms:modified>
</cp:coreProperties>
</file>