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3" r:id="rId3"/>
    <p:sldId id="26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10ACC-9AB5-4727-B0D3-B5426EA935BF}" v="183" dt="2021-02-25T20:11:22.456"/>
    <p1510:client id="{6DF3A8AC-5545-47EF-9385-F5149C8333E3}" v="469" dt="2021-02-25T19:50:23.648"/>
    <p1510:client id="{B100B33F-B0D5-4B89-A8D3-1906654AE46A}" v="110" dt="2021-02-23T15:42:47.928"/>
    <p1510:client id="{B6BFD831-CFA9-42D5-A57C-0ABFF3583B03}" v="329" dt="2021-02-23T17:16:06.264"/>
    <p1510:client id="{70425EFC-6CC9-44E3-BAFF-F11B98DEF812}" v="2" dt="2021-02-25T16:25:4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абич Артем" userId="0ffa699b539e5dc2" providerId="Windows Live" clId="Web-{B100B33F-B0D5-4B89-A8D3-1906654AE46A}"/>
    <pc:docChg chg="addSld modSld addMainMaster delMainMaster modMainMaster">
      <pc:chgData name="Бабич Артем" userId="0ffa699b539e5dc2" providerId="Windows Live" clId="Web-{B100B33F-B0D5-4B89-A8D3-1906654AE46A}" dt="2021-02-23T15:42:47.928" v="81" actId="1076"/>
      <pc:docMkLst>
        <pc:docMk/>
      </pc:docMkLst>
      <pc:sldChg chg="addSp delSp modSp mod setBg modClrScheme addAnim delAnim modAnim modShow chgLayout">
        <pc:chgData name="Бабич Артем" userId="0ffa699b539e5dc2" providerId="Windows Live" clId="Web-{B100B33F-B0D5-4B89-A8D3-1906654AE46A}" dt="2021-02-23T15:42:47.928" v="81" actId="1076"/>
        <pc:sldMkLst>
          <pc:docMk/>
          <pc:sldMk cId="1351651579" sldId="256"/>
        </pc:sldMkLst>
        <pc:spChg chg="mod ord">
          <ac:chgData name="Бабич Артем" userId="0ffa699b539e5dc2" providerId="Windows Live" clId="Web-{B100B33F-B0D5-4B89-A8D3-1906654AE46A}" dt="2021-02-23T15:42:47.928" v="81" actId="1076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Бабич Артем" userId="0ffa699b539e5dc2" providerId="Windows Live" clId="Web-{B100B33F-B0D5-4B89-A8D3-1906654AE46A}" dt="2021-02-23T15:17:08.884" v="27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Бабич Артем" userId="0ffa699b539e5dc2" providerId="Windows Live" clId="Web-{B100B33F-B0D5-4B89-A8D3-1906654AE46A}" dt="2021-02-23T15:28:54.171" v="53" actId="20577"/>
          <ac:spMkLst>
            <pc:docMk/>
            <pc:sldMk cId="1351651579" sldId="256"/>
            <ac:spMk id="6" creationId="{9985129B-C775-4573-BE26-A9038630A464}"/>
          </ac:spMkLst>
        </pc:spChg>
        <pc:picChg chg="add del mod">
          <ac:chgData name="Бабич Артем" userId="0ffa699b539e5dc2" providerId="Windows Live" clId="Web-{B100B33F-B0D5-4B89-A8D3-1906654AE46A}" dt="2021-02-23T15:22:22.496" v="43"/>
          <ac:picMkLst>
            <pc:docMk/>
            <pc:sldMk cId="1351651579" sldId="256"/>
            <ac:picMk id="4" creationId="{0816D5FB-8ED9-4765-AA9B-16D9D24177BE}"/>
          </ac:picMkLst>
        </pc:picChg>
        <pc:picChg chg="add del mod">
          <ac:chgData name="Бабич Артем" userId="0ffa699b539e5dc2" providerId="Windows Live" clId="Web-{B100B33F-B0D5-4B89-A8D3-1906654AE46A}" dt="2021-02-23T15:42:41.646" v="79"/>
          <ac:picMkLst>
            <pc:docMk/>
            <pc:sldMk cId="1351651579" sldId="256"/>
            <ac:picMk id="5" creationId="{8763B85A-07C7-4116-8999-AC0C47162B3C}"/>
          </ac:picMkLst>
        </pc:picChg>
      </pc:sldChg>
      <pc:sldChg chg="addSp delSp modSp new addAnim">
        <pc:chgData name="Бабич Артем" userId="0ffa699b539e5dc2" providerId="Windows Live" clId="Web-{B100B33F-B0D5-4B89-A8D3-1906654AE46A}" dt="2021-02-23T15:42:11.490" v="78" actId="1076"/>
        <pc:sldMkLst>
          <pc:docMk/>
          <pc:sldMk cId="2548035926" sldId="257"/>
        </pc:sldMkLst>
        <pc:spChg chg="del mod">
          <ac:chgData name="Бабич Артем" userId="0ffa699b539e5dc2" providerId="Windows Live" clId="Web-{B100B33F-B0D5-4B89-A8D3-1906654AE46A}" dt="2021-02-23T15:42:08.943" v="77"/>
          <ac:spMkLst>
            <pc:docMk/>
            <pc:sldMk cId="2548035926" sldId="257"/>
            <ac:spMk id="2" creationId="{23B68606-CAA3-4B30-ABEE-A45E1AC8B98A}"/>
          </ac:spMkLst>
        </pc:spChg>
        <pc:picChg chg="add mod">
          <ac:chgData name="Бабич Артем" userId="0ffa699b539e5dc2" providerId="Windows Live" clId="Web-{B100B33F-B0D5-4B89-A8D3-1906654AE46A}" dt="2021-02-23T15:42:11.490" v="78" actId="1076"/>
          <ac:picMkLst>
            <pc:docMk/>
            <pc:sldMk cId="2548035926" sldId="257"/>
            <ac:picMk id="5" creationId="{270341FC-9938-4185-A36E-6B72D15B8F0E}"/>
          </ac:picMkLst>
        </pc:picChg>
      </pc:sldChg>
      <pc:sldMasterChg chg="del mod setBg delSldLayout modSldLayout">
        <pc:chgData name="Бабич Артем" userId="0ffa699b539e5dc2" providerId="Windows Live" clId="Web-{B100B33F-B0D5-4B89-A8D3-1906654AE46A}" dt="2021-02-23T15:18:10.650" v="33"/>
        <pc:sldMasterMkLst>
          <pc:docMk/>
          <pc:sldMasterMk cId="3154979492" sldId="2147483648"/>
        </pc:sldMasterMkLst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 mod">
          <pc:chgData name="Бабич Артем" userId="0ffa699b539e5dc2" providerId="Windows Live" clId="Web-{B100B33F-B0D5-4B89-A8D3-1906654AE46A}" dt="2021-02-23T15:18:10.650" v="3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Бабич Артем" userId="0ffa699b539e5dc2" providerId="Windows Live" clId="Web-{B100B33F-B0D5-4B89-A8D3-1906654AE46A}" dt="2021-02-23T15:18:17.244" v="34"/>
        <pc:sldMasterMkLst>
          <pc:docMk/>
          <pc:sldMasterMk cId="3847147005" sldId="2147483660"/>
        </pc:sldMasterMkLst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1761185895" sldId="2147483661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3916308716" sldId="2147483662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4015071486" sldId="2147483663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2379290788" sldId="2147483664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3174549404" sldId="2147483665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3309580701" sldId="2147483666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3408795601" sldId="2147483667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554056763" sldId="2147483668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1041400583" sldId="2147483669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1854450431" sldId="2147483670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17.244" v="34"/>
          <pc:sldLayoutMkLst>
            <pc:docMk/>
            <pc:sldMasterMk cId="3847147005" sldId="2147483660"/>
            <pc:sldLayoutMk cId="2408856485" sldId="2147483671"/>
          </pc:sldLayoutMkLst>
        </pc:sldLayoutChg>
      </pc:sldMasterChg>
      <pc:sldMasterChg chg="add del addSldLayout delSldLayout modSldLayout">
        <pc:chgData name="Бабич Артем" userId="0ffa699b539e5dc2" providerId="Windows Live" clId="Web-{B100B33F-B0D5-4B89-A8D3-1906654AE46A}" dt="2021-02-23T15:18:24.276" v="35"/>
        <pc:sldMasterMkLst>
          <pc:docMk/>
          <pc:sldMasterMk cId="963031245" sldId="2147483672"/>
        </pc:sldMasterMkLst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2865506416" sldId="2147483673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2977666608" sldId="2147483674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122095273" sldId="2147483675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1368662156" sldId="2147483676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4212449119" sldId="2147483677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3584781961" sldId="2147483678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2673789084" sldId="2147483679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584898857" sldId="2147483680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1037573068" sldId="2147483681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3680083951" sldId="2147483682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18:24.276" v="35"/>
          <pc:sldLayoutMkLst>
            <pc:docMk/>
            <pc:sldMasterMk cId="963031245" sldId="2147483672"/>
            <pc:sldLayoutMk cId="3423789231" sldId="2147483683"/>
          </pc:sldLayoutMkLst>
        </pc:sldLayoutChg>
      </pc:sldMasterChg>
      <pc:sldMasterChg chg="add del addSldLayout delSldLayout modSldLayout">
        <pc:chgData name="Бабич Артем" userId="0ffa699b539e5dc2" providerId="Windows Live" clId="Web-{B100B33F-B0D5-4B89-A8D3-1906654AE46A}" dt="2021-02-23T15:37:45.082" v="57"/>
        <pc:sldMasterMkLst>
          <pc:docMk/>
          <pc:sldMasterMk cId="4192939133" sldId="2147483684"/>
        </pc:sldMasterMkLst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847845953" sldId="2147483685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3316108998" sldId="2147483686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3329861719" sldId="2147483687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1971797297" sldId="2147483688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3267642441" sldId="2147483689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802687518" sldId="2147483690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1761506541" sldId="2147483691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2000288184" sldId="2147483692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2416694301" sldId="2147483693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1049942208" sldId="2147483694"/>
          </pc:sldLayoutMkLst>
        </pc:sldLayoutChg>
        <pc:sldLayoutChg chg="add del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4192939133" sldId="2147483684"/>
            <pc:sldLayoutMk cId="1525640944" sldId="2147483695"/>
          </pc:sldLayoutMkLst>
        </pc:sldLayoutChg>
      </pc:sldMasterChg>
      <pc:sldMasterChg chg="add addSldLayout modSldLayout">
        <pc:chgData name="Бабич Артем" userId="0ffa699b539e5dc2" providerId="Windows Live" clId="Web-{B100B33F-B0D5-4B89-A8D3-1906654AE46A}" dt="2021-02-23T15:37:45.082" v="57"/>
        <pc:sldMasterMkLst>
          <pc:docMk/>
          <pc:sldMasterMk cId="858279326" sldId="2147483696"/>
        </pc:sldMasterMkLst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2142931508" sldId="2147483697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3870015605" sldId="2147483698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1945660978" sldId="2147483699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562433396" sldId="2147483700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2819991811" sldId="2147483701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1058765056" sldId="2147483702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3590061218" sldId="2147483703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974981561" sldId="2147483704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1574029864" sldId="2147483705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2128546119" sldId="2147483706"/>
          </pc:sldLayoutMkLst>
        </pc:sldLayoutChg>
        <pc:sldLayoutChg chg="add mod replId">
          <pc:chgData name="Бабич Артем" userId="0ffa699b539e5dc2" providerId="Windows Live" clId="Web-{B100B33F-B0D5-4B89-A8D3-1906654AE46A}" dt="2021-02-23T15:37:45.082" v="57"/>
          <pc:sldLayoutMkLst>
            <pc:docMk/>
            <pc:sldMasterMk cId="858279326" sldId="2147483696"/>
            <pc:sldLayoutMk cId="3164837850" sldId="2147483707"/>
          </pc:sldLayoutMkLst>
        </pc:sldLayoutChg>
      </pc:sldMasterChg>
    </pc:docChg>
  </pc:docChgLst>
  <pc:docChgLst>
    <pc:chgData name="Бабич Артем" userId="0ffa699b539e5dc2" providerId="Windows Live" clId="Web-{70425EFC-6CC9-44E3-BAFF-F11B98DEF812}"/>
    <pc:docChg chg="modSld">
      <pc:chgData name="Бабич Артем" userId="0ffa699b539e5dc2" providerId="Windows Live" clId="Web-{70425EFC-6CC9-44E3-BAFF-F11B98DEF812}" dt="2021-02-25T16:25:44.676" v="1" actId="1076"/>
      <pc:docMkLst>
        <pc:docMk/>
      </pc:docMkLst>
      <pc:sldChg chg="modSp">
        <pc:chgData name="Бабич Артем" userId="0ffa699b539e5dc2" providerId="Windows Live" clId="Web-{70425EFC-6CC9-44E3-BAFF-F11B98DEF812}" dt="2021-02-25T16:25:44.676" v="1" actId="1076"/>
        <pc:sldMkLst>
          <pc:docMk/>
          <pc:sldMk cId="2548035926" sldId="257"/>
        </pc:sldMkLst>
        <pc:picChg chg="mod">
          <ac:chgData name="Бабич Артем" userId="0ffa699b539e5dc2" providerId="Windows Live" clId="Web-{70425EFC-6CC9-44E3-BAFF-F11B98DEF812}" dt="2021-02-25T16:25:44.676" v="1" actId="1076"/>
          <ac:picMkLst>
            <pc:docMk/>
            <pc:sldMk cId="2548035926" sldId="257"/>
            <ac:picMk id="5" creationId="{270341FC-9938-4185-A36E-6B72D15B8F0E}"/>
          </ac:picMkLst>
        </pc:picChg>
      </pc:sldChg>
    </pc:docChg>
  </pc:docChgLst>
  <pc:docChgLst>
    <pc:chgData name="Бабич Артем" userId="0ffa699b539e5dc2" providerId="Windows Live" clId="Web-{68310ACC-9AB5-4727-B0D3-B5426EA935BF}"/>
    <pc:docChg chg="delSld modSld">
      <pc:chgData name="Бабич Артем" userId="0ffa699b539e5dc2" providerId="Windows Live" clId="Web-{68310ACC-9AB5-4727-B0D3-B5426EA935BF}" dt="2021-02-25T20:11:22.456" v="134" actId="20577"/>
      <pc:docMkLst>
        <pc:docMk/>
      </pc:docMkLst>
      <pc:sldChg chg="modSp">
        <pc:chgData name="Бабич Артем" userId="0ffa699b539e5dc2" providerId="Windows Live" clId="Web-{68310ACC-9AB5-4727-B0D3-B5426EA935BF}" dt="2021-02-25T20:11:22.456" v="134" actId="20577"/>
        <pc:sldMkLst>
          <pc:docMk/>
          <pc:sldMk cId="1351651579" sldId="256"/>
        </pc:sldMkLst>
        <pc:spChg chg="mod">
          <ac:chgData name="Бабич Артем" userId="0ffa699b539e5dc2" providerId="Windows Live" clId="Web-{68310ACC-9AB5-4727-B0D3-B5426EA935BF}" dt="2021-02-25T20:11:22.456" v="134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Бабич Артем" userId="0ffa699b539e5dc2" providerId="Windows Live" clId="Web-{68310ACC-9AB5-4727-B0D3-B5426EA935BF}" dt="2021-02-25T20:09:20.859" v="107" actId="20577"/>
        <pc:sldMkLst>
          <pc:docMk/>
          <pc:sldMk cId="2548035926" sldId="257"/>
        </pc:sldMkLst>
        <pc:graphicFrameChg chg="modGraphic">
          <ac:chgData name="Бабич Артем" userId="0ffa699b539e5dc2" providerId="Windows Live" clId="Web-{68310ACC-9AB5-4727-B0D3-B5426EA935BF}" dt="2021-02-25T20:09:20.859" v="107" actId="20577"/>
          <ac:graphicFrameMkLst>
            <pc:docMk/>
            <pc:sldMk cId="2548035926" sldId="257"/>
            <ac:graphicFrameMk id="8" creationId="{4718339C-426F-4772-8918-8F101383FAAF}"/>
          </ac:graphicFrameMkLst>
        </pc:graphicFrameChg>
      </pc:sldChg>
      <pc:sldChg chg="addSp delSp modSp">
        <pc:chgData name="Бабич Артем" userId="0ffa699b539e5dc2" providerId="Windows Live" clId="Web-{68310ACC-9AB5-4727-B0D3-B5426EA935BF}" dt="2021-02-25T20:01:53.786" v="104" actId="1076"/>
        <pc:sldMkLst>
          <pc:docMk/>
          <pc:sldMk cId="2563740750" sldId="258"/>
        </pc:sldMkLst>
        <pc:spChg chg="del mod">
          <ac:chgData name="Бабич Артем" userId="0ffa699b539e5dc2" providerId="Windows Live" clId="Web-{68310ACC-9AB5-4727-B0D3-B5426EA935BF}" dt="2021-02-25T19:51:15.725" v="10"/>
          <ac:spMkLst>
            <pc:docMk/>
            <pc:sldMk cId="2563740750" sldId="258"/>
            <ac:spMk id="2" creationId="{985B748A-6F6B-4795-87BD-DDB16E9E8306}"/>
          </ac:spMkLst>
        </pc:spChg>
        <pc:spChg chg="del mod">
          <ac:chgData name="Бабич Артем" userId="0ffa699b539e5dc2" providerId="Windows Live" clId="Web-{68310ACC-9AB5-4727-B0D3-B5426EA935BF}" dt="2021-02-25T19:59:35.939" v="66"/>
          <ac:spMkLst>
            <pc:docMk/>
            <pc:sldMk cId="2563740750" sldId="258"/>
            <ac:spMk id="6" creationId="{F1F4A0D4-AD0A-4736-B943-983E1F9BE6C9}"/>
          </ac:spMkLst>
        </pc:spChg>
        <pc:spChg chg="add del mod">
          <ac:chgData name="Бабич Артем" userId="0ffa699b539e5dc2" providerId="Windows Live" clId="Web-{68310ACC-9AB5-4727-B0D3-B5426EA935BF}" dt="2021-02-25T19:58:35.016" v="53"/>
          <ac:spMkLst>
            <pc:docMk/>
            <pc:sldMk cId="2563740750" sldId="258"/>
            <ac:spMk id="8" creationId="{2FE4414E-3E24-4C9A-B4F3-7E14C24977A3}"/>
          </ac:spMkLst>
        </pc:spChg>
        <pc:spChg chg="add mod">
          <ac:chgData name="Бабич Артем" userId="0ffa699b539e5dc2" providerId="Windows Live" clId="Web-{68310ACC-9AB5-4727-B0D3-B5426EA935BF}" dt="2021-02-25T20:01:32.458" v="101" actId="1076"/>
          <ac:spMkLst>
            <pc:docMk/>
            <pc:sldMk cId="2563740750" sldId="258"/>
            <ac:spMk id="9" creationId="{046AFA20-F17D-4792-925A-115A0E812B2B}"/>
          </ac:spMkLst>
        </pc:spChg>
        <pc:picChg chg="mod">
          <ac:chgData name="Бабич Артем" userId="0ffa699b539e5dc2" providerId="Windows Live" clId="Web-{68310ACC-9AB5-4727-B0D3-B5426EA935BF}" dt="2021-02-25T20:01:53.786" v="104" actId="1076"/>
          <ac:picMkLst>
            <pc:docMk/>
            <pc:sldMk cId="2563740750" sldId="258"/>
            <ac:picMk id="3" creationId="{EB16BE0D-B049-49E1-ADEC-4ABE06BE6FD3}"/>
          </ac:picMkLst>
        </pc:picChg>
        <pc:picChg chg="mod ord">
          <ac:chgData name="Бабич Артем" userId="0ffa699b539e5dc2" providerId="Windows Live" clId="Web-{68310ACC-9AB5-4727-B0D3-B5426EA935BF}" dt="2021-02-25T19:59:48.471" v="68"/>
          <ac:picMkLst>
            <pc:docMk/>
            <pc:sldMk cId="2563740750" sldId="258"/>
            <ac:picMk id="4" creationId="{D2AB0D4F-9037-41BE-BD94-F53599FCAF9A}"/>
          </ac:picMkLst>
        </pc:picChg>
        <pc:picChg chg="del mod">
          <ac:chgData name="Бабич Артем" userId="0ffa699b539e5dc2" providerId="Windows Live" clId="Web-{68310ACC-9AB5-4727-B0D3-B5426EA935BF}" dt="2021-02-25T19:58:23.563" v="49"/>
          <ac:picMkLst>
            <pc:docMk/>
            <pc:sldMk cId="2563740750" sldId="258"/>
            <ac:picMk id="7" creationId="{42378920-0C70-4F85-8EE1-62823165C5BA}"/>
          </ac:picMkLst>
        </pc:picChg>
      </pc:sldChg>
      <pc:sldChg chg="addSp del">
        <pc:chgData name="Бабич Артем" userId="0ffa699b539e5dc2" providerId="Windows Live" clId="Web-{68310ACC-9AB5-4727-B0D3-B5426EA935BF}" dt="2021-02-25T20:08:17.280" v="105"/>
        <pc:sldMkLst>
          <pc:docMk/>
          <pc:sldMk cId="2280438620" sldId="259"/>
        </pc:sldMkLst>
        <pc:picChg chg="add">
          <ac:chgData name="Бабич Артем" userId="0ffa699b539e5dc2" providerId="Windows Live" clId="Web-{68310ACC-9AB5-4727-B0D3-B5426EA935BF}" dt="2021-02-25T19:58:20.781" v="48"/>
          <ac:picMkLst>
            <pc:docMk/>
            <pc:sldMk cId="2280438620" sldId="259"/>
            <ac:picMk id="2" creationId="{7EE6BF31-F215-491A-AFC0-B96A23FE9C3E}"/>
          </ac:picMkLst>
        </pc:picChg>
      </pc:sldChg>
      <pc:sldChg chg="modSp">
        <pc:chgData name="Бабич Артем" userId="0ffa699b539e5dc2" providerId="Windows Live" clId="Web-{68310ACC-9AB5-4727-B0D3-B5426EA935BF}" dt="2021-02-25T20:09:58.438" v="110" actId="1076"/>
        <pc:sldMkLst>
          <pc:docMk/>
          <pc:sldMk cId="858783041" sldId="261"/>
        </pc:sldMkLst>
        <pc:picChg chg="mod">
          <ac:chgData name="Бабич Артем" userId="0ffa699b539e5dc2" providerId="Windows Live" clId="Web-{68310ACC-9AB5-4727-B0D3-B5426EA935BF}" dt="2021-02-25T20:09:58.438" v="110" actId="1076"/>
          <ac:picMkLst>
            <pc:docMk/>
            <pc:sldMk cId="858783041" sldId="261"/>
            <ac:picMk id="11" creationId="{ADA4EE3B-1285-4946-B739-2DC3647512E1}"/>
          </ac:picMkLst>
        </pc:picChg>
      </pc:sldChg>
    </pc:docChg>
  </pc:docChgLst>
  <pc:docChgLst>
    <pc:chgData name="Бабич Артем" userId="0ffa699b539e5dc2" providerId="Windows Live" clId="Web-{B6BFD831-CFA9-42D5-A57C-0ABFF3583B03}"/>
    <pc:docChg chg="addSld delSld modSld">
      <pc:chgData name="Бабич Артем" userId="0ffa699b539e5dc2" providerId="Windows Live" clId="Web-{B6BFD831-CFA9-42D5-A57C-0ABFF3583B03}" dt="2021-02-23T17:16:06.264" v="251"/>
      <pc:docMkLst>
        <pc:docMk/>
      </pc:docMkLst>
      <pc:sldChg chg="modSp">
        <pc:chgData name="Бабич Артем" userId="0ffa699b539e5dc2" providerId="Windows Live" clId="Web-{B6BFD831-CFA9-42D5-A57C-0ABFF3583B03}" dt="2021-02-23T16:15:59.702" v="20" actId="1076"/>
        <pc:sldMkLst>
          <pc:docMk/>
          <pc:sldMk cId="1351651579" sldId="256"/>
        </pc:sldMkLst>
        <pc:spChg chg="mod">
          <ac:chgData name="Бабич Артем" userId="0ffa699b539e5dc2" providerId="Windows Live" clId="Web-{B6BFD831-CFA9-42D5-A57C-0ABFF3583B03}" dt="2021-02-23T16:15:59.702" v="20" actId="1076"/>
          <ac:spMkLst>
            <pc:docMk/>
            <pc:sldMk cId="1351651579" sldId="256"/>
            <ac:spMk id="2" creationId="{00000000-0000-0000-0000-000000000000}"/>
          </ac:spMkLst>
        </pc:spChg>
      </pc:sldChg>
      <pc:sldChg chg="addSp delSp modSp mod modTransition setBg">
        <pc:chgData name="Бабич Артем" userId="0ffa699b539e5dc2" providerId="Windows Live" clId="Web-{B6BFD831-CFA9-42D5-A57C-0ABFF3583B03}" dt="2021-02-23T17:15:19.888" v="248"/>
        <pc:sldMkLst>
          <pc:docMk/>
          <pc:sldMk cId="2548035926" sldId="257"/>
        </pc:sldMkLst>
        <pc:spChg chg="mod">
          <ac:chgData name="Бабич Артем" userId="0ffa699b539e5dc2" providerId="Windows Live" clId="Web-{B6BFD831-CFA9-42D5-A57C-0ABFF3583B03}" dt="2021-02-23T17:15:19.888" v="248"/>
          <ac:spMkLst>
            <pc:docMk/>
            <pc:sldMk cId="2548035926" sldId="257"/>
            <ac:spMk id="3" creationId="{388F34E4-457F-40BC-9EF4-97A87ADC53BB}"/>
          </ac:spMkLst>
        </pc:spChg>
        <pc:spChg chg="add del">
          <ac:chgData name="Бабич Артем" userId="0ffa699b539e5dc2" providerId="Windows Live" clId="Web-{B6BFD831-CFA9-42D5-A57C-0ABFF3583B03}" dt="2021-02-23T17:15:19.888" v="248"/>
          <ac:spMkLst>
            <pc:docMk/>
            <pc:sldMk cId="2548035926" sldId="257"/>
            <ac:spMk id="10" creationId="{EDFF257A-042C-46B5-80D1-3E8CFD33446E}"/>
          </ac:spMkLst>
        </pc:spChg>
        <pc:spChg chg="add del">
          <ac:chgData name="Бабич Артем" userId="0ffa699b539e5dc2" providerId="Windows Live" clId="Web-{B6BFD831-CFA9-42D5-A57C-0ABFF3583B03}" dt="2021-02-23T17:15:19.888" v="248"/>
          <ac:spMkLst>
            <pc:docMk/>
            <pc:sldMk cId="2548035926" sldId="257"/>
            <ac:spMk id="35" creationId="{9C057A66-6E97-4BA5-B4B3-2690ACE3CE80}"/>
          </ac:spMkLst>
        </pc:spChg>
        <pc:spChg chg="add del">
          <ac:chgData name="Бабич Артем" userId="0ffa699b539e5dc2" providerId="Windows Live" clId="Web-{B6BFD831-CFA9-42D5-A57C-0ABFF3583B03}" dt="2021-02-23T17:15:19.888" v="248"/>
          <ac:spMkLst>
            <pc:docMk/>
            <pc:sldMk cId="2548035926" sldId="257"/>
            <ac:spMk id="37" creationId="{764884A8-16DD-467F-A648-70B32E20BA99}"/>
          </ac:spMkLst>
        </pc:spChg>
        <pc:spChg chg="add del">
          <ac:chgData name="Бабич Артем" userId="0ffa699b539e5dc2" providerId="Windows Live" clId="Web-{B6BFD831-CFA9-42D5-A57C-0ABFF3583B03}" dt="2021-02-23T17:15:19.888" v="248"/>
          <ac:spMkLst>
            <pc:docMk/>
            <pc:sldMk cId="2548035926" sldId="257"/>
            <ac:spMk id="39" creationId="{276681CD-6924-4550-926C-667FC2C6A8B5}"/>
          </ac:spMkLst>
        </pc:spChg>
        <pc:grpChg chg="add del">
          <ac:chgData name="Бабич Артем" userId="0ffa699b539e5dc2" providerId="Windows Live" clId="Web-{B6BFD831-CFA9-42D5-A57C-0ABFF3583B03}" dt="2021-02-23T17:15:19.888" v="248"/>
          <ac:grpSpMkLst>
            <pc:docMk/>
            <pc:sldMk cId="2548035926" sldId="257"/>
            <ac:grpSpMk id="12" creationId="{E2836BD6-A1CD-4253-813F-3EDA642A7ACC}"/>
          </ac:grpSpMkLst>
        </pc:grpChg>
        <pc:picChg chg="mod">
          <ac:chgData name="Бабич Артем" userId="0ffa699b539e5dc2" providerId="Windows Live" clId="Web-{B6BFD831-CFA9-42D5-A57C-0ABFF3583B03}" dt="2021-02-23T17:15:19.888" v="248"/>
          <ac:picMkLst>
            <pc:docMk/>
            <pc:sldMk cId="2548035926" sldId="257"/>
            <ac:picMk id="5" creationId="{270341FC-9938-4185-A36E-6B72D15B8F0E}"/>
          </ac:picMkLst>
        </pc:picChg>
      </pc:sldChg>
      <pc:sldChg chg="addSp delSp modSp new">
        <pc:chgData name="Бабич Артем" userId="0ffa699b539e5dc2" providerId="Windows Live" clId="Web-{B6BFD831-CFA9-42D5-A57C-0ABFF3583B03}" dt="2021-02-23T16:26:01.236" v="42" actId="1076"/>
        <pc:sldMkLst>
          <pc:docMk/>
          <pc:sldMk cId="2563740750" sldId="258"/>
        </pc:sldMkLst>
        <pc:spChg chg="del">
          <ac:chgData name="Бабич Артем" userId="0ffa699b539e5dc2" providerId="Windows Live" clId="Web-{B6BFD831-CFA9-42D5-A57C-0ABFF3583B03}" dt="2021-02-23T16:15:14.654" v="8"/>
          <ac:spMkLst>
            <pc:docMk/>
            <pc:sldMk cId="2563740750" sldId="258"/>
            <ac:spMk id="2" creationId="{489D577F-9C79-4DA3-9F8D-9F6662CE6537}"/>
          </ac:spMkLst>
        </pc:spChg>
        <pc:spChg chg="del">
          <ac:chgData name="Бабич Артем" userId="0ffa699b539e5dc2" providerId="Windows Live" clId="Web-{B6BFD831-CFA9-42D5-A57C-0ABFF3583B03}" dt="2021-02-23T16:24:04.060" v="32"/>
          <ac:spMkLst>
            <pc:docMk/>
            <pc:sldMk cId="2563740750" sldId="258"/>
            <ac:spMk id="3" creationId="{E887721E-BD6C-4E77-9633-3646240CFAD7}"/>
          </ac:spMkLst>
        </pc:spChg>
        <pc:spChg chg="del">
          <ac:chgData name="Бабич Артем" userId="0ffa699b539e5dc2" providerId="Windows Live" clId="Web-{B6BFD831-CFA9-42D5-A57C-0ABFF3583B03}" dt="2021-02-23T16:22:35.276" v="21"/>
          <ac:spMkLst>
            <pc:docMk/>
            <pc:sldMk cId="2563740750" sldId="258"/>
            <ac:spMk id="4" creationId="{077E7CA9-3468-4BDA-97F7-BEE0A942CEEB}"/>
          </ac:spMkLst>
        </pc:spChg>
        <pc:spChg chg="del">
          <ac:chgData name="Бабич Артем" userId="0ffa699b539e5dc2" providerId="Windows Live" clId="Web-{B6BFD831-CFA9-42D5-A57C-0ABFF3583B03}" dt="2021-02-23T16:24:02.951" v="31"/>
          <ac:spMkLst>
            <pc:docMk/>
            <pc:sldMk cId="2563740750" sldId="258"/>
            <ac:spMk id="5" creationId="{EF91248A-2364-455F-AE63-6DDD669F3E0E}"/>
          </ac:spMkLst>
        </pc:spChg>
        <pc:spChg chg="mod">
          <ac:chgData name="Бабич Артем" userId="0ffa699b539e5dc2" providerId="Windows Live" clId="Web-{B6BFD831-CFA9-42D5-A57C-0ABFF3583B03}" dt="2021-02-23T16:26:01.236" v="42" actId="1076"/>
          <ac:spMkLst>
            <pc:docMk/>
            <pc:sldMk cId="2563740750" sldId="258"/>
            <ac:spMk id="6" creationId="{F1F4A0D4-AD0A-4736-B943-983E1F9BE6C9}"/>
          </ac:spMkLst>
        </pc:spChg>
        <pc:picChg chg="add mod ord">
          <ac:chgData name="Бабич Артем" userId="0ffa699b539e5dc2" providerId="Windows Live" clId="Web-{B6BFD831-CFA9-42D5-A57C-0ABFF3583B03}" dt="2021-02-23T16:22:51.761" v="27" actId="14100"/>
          <ac:picMkLst>
            <pc:docMk/>
            <pc:sldMk cId="2563740750" sldId="258"/>
            <ac:picMk id="7" creationId="{42378920-0C70-4F85-8EE1-62823165C5BA}"/>
          </ac:picMkLst>
        </pc:picChg>
      </pc:sldChg>
      <pc:sldChg chg="addSp delSp modSp new del">
        <pc:chgData name="Бабич Артем" userId="0ffa699b539e5dc2" providerId="Windows Live" clId="Web-{B6BFD831-CFA9-42D5-A57C-0ABFF3583B03}" dt="2021-02-23T16:46:53.899" v="137"/>
        <pc:sldMkLst>
          <pc:docMk/>
          <pc:sldMk cId="944267915" sldId="259"/>
        </pc:sldMkLst>
        <pc:spChg chg="mod">
          <ac:chgData name="Бабич Артем" userId="0ffa699b539e5dc2" providerId="Windows Live" clId="Web-{B6BFD831-CFA9-42D5-A57C-0ABFF3583B03}" dt="2021-02-23T16:46:46.320" v="136" actId="20577"/>
          <ac:spMkLst>
            <pc:docMk/>
            <pc:sldMk cId="944267915" sldId="259"/>
            <ac:spMk id="2" creationId="{25468C16-1B2E-4137-B592-7F27163B7DEF}"/>
          </ac:spMkLst>
        </pc:spChg>
        <pc:spChg chg="add del">
          <ac:chgData name="Бабич Артем" userId="0ffa699b539e5dc2" providerId="Windows Live" clId="Web-{B6BFD831-CFA9-42D5-A57C-0ABFF3583B03}" dt="2021-02-23T16:45:38.381" v="53"/>
          <ac:spMkLst>
            <pc:docMk/>
            <pc:sldMk cId="944267915" sldId="259"/>
            <ac:spMk id="3" creationId="{49345B1C-79FD-4A8D-B415-B1E450CCCE7C}"/>
          </ac:spMkLst>
        </pc:spChg>
        <pc:spChg chg="add del mod">
          <ac:chgData name="Бабич Артем" userId="0ffa699b539e5dc2" providerId="Windows Live" clId="Web-{B6BFD831-CFA9-42D5-A57C-0ABFF3583B03}" dt="2021-02-23T16:40:38.778" v="48"/>
          <ac:spMkLst>
            <pc:docMk/>
            <pc:sldMk cId="944267915" sldId="259"/>
            <ac:spMk id="6" creationId="{BCE22260-9113-4796-8431-621306A4692D}"/>
          </ac:spMkLst>
        </pc:spChg>
        <pc:picChg chg="add del mod ord">
          <ac:chgData name="Бабич Артем" userId="0ffa699b539e5dc2" providerId="Windows Live" clId="Web-{B6BFD831-CFA9-42D5-A57C-0ABFF3583B03}" dt="2021-02-23T16:40:47.231" v="51"/>
          <ac:picMkLst>
            <pc:docMk/>
            <pc:sldMk cId="944267915" sldId="259"/>
            <ac:picMk id="4" creationId="{4C6F441D-8E29-42BE-A408-4B9297B194E7}"/>
          </ac:picMkLst>
        </pc:picChg>
        <pc:picChg chg="add mod ord">
          <ac:chgData name="Бабич Артем" userId="0ffa699b539e5dc2" providerId="Windows Live" clId="Web-{B6BFD831-CFA9-42D5-A57C-0ABFF3583B03}" dt="2021-02-23T16:46:31.742" v="99" actId="1076"/>
          <ac:picMkLst>
            <pc:docMk/>
            <pc:sldMk cId="944267915" sldId="259"/>
            <ac:picMk id="7" creationId="{9B2D3DBA-58C5-483A-B30D-5DE10ED75CD9}"/>
          </ac:picMkLst>
        </pc:picChg>
      </pc:sldChg>
      <pc:sldChg chg="addSp delSp modSp new">
        <pc:chgData name="Бабич Артем" userId="0ffa699b539e5dc2" providerId="Windows Live" clId="Web-{B6BFD831-CFA9-42D5-A57C-0ABFF3583B03}" dt="2021-02-23T16:58:09.919" v="208" actId="20577"/>
        <pc:sldMkLst>
          <pc:docMk/>
          <pc:sldMk cId="2280438620" sldId="259"/>
        </pc:sldMkLst>
        <pc:spChg chg="del">
          <ac:chgData name="Бабич Артем" userId="0ffa699b539e5dc2" providerId="Windows Live" clId="Web-{B6BFD831-CFA9-42D5-A57C-0ABFF3583B03}" dt="2021-02-23T16:49:10.372" v="161"/>
          <ac:spMkLst>
            <pc:docMk/>
            <pc:sldMk cId="2280438620" sldId="259"/>
            <ac:spMk id="3" creationId="{51DC64F2-27D9-4CA1-A0B5-E489BB549838}"/>
          </ac:spMkLst>
        </pc:spChg>
        <pc:spChg chg="mod">
          <ac:chgData name="Бабич Артем" userId="0ffa699b539e5dc2" providerId="Windows Live" clId="Web-{B6BFD831-CFA9-42D5-A57C-0ABFF3583B03}" dt="2021-02-23T16:58:09.919" v="208" actId="20577"/>
          <ac:spMkLst>
            <pc:docMk/>
            <pc:sldMk cId="2280438620" sldId="259"/>
            <ac:spMk id="4" creationId="{CDA4FB25-4F69-479F-A083-E836C416D40B}"/>
          </ac:spMkLst>
        </pc:spChg>
        <pc:picChg chg="add mod ord">
          <ac:chgData name="Бабич Артем" userId="0ffa699b539e5dc2" providerId="Windows Live" clId="Web-{B6BFD831-CFA9-42D5-A57C-0ABFF3583B03}" dt="2021-02-23T16:49:14.403" v="164" actId="1076"/>
          <ac:picMkLst>
            <pc:docMk/>
            <pc:sldMk cId="2280438620" sldId="259"/>
            <ac:picMk id="5" creationId="{23C91468-1757-413D-B61E-BE941EF40736}"/>
          </ac:picMkLst>
        </pc:picChg>
      </pc:sldChg>
      <pc:sldChg chg="addSp delSp modSp new del">
        <pc:chgData name="Бабич Артем" userId="0ffa699b539e5dc2" providerId="Windows Live" clId="Web-{B6BFD831-CFA9-42D5-A57C-0ABFF3583B03}" dt="2021-02-23T16:49:04.324" v="159"/>
        <pc:sldMkLst>
          <pc:docMk/>
          <pc:sldMk cId="3771599291" sldId="259"/>
        </pc:sldMkLst>
        <pc:spChg chg="add del">
          <ac:chgData name="Бабич Артем" userId="0ffa699b539e5dc2" providerId="Windows Live" clId="Web-{B6BFD831-CFA9-42D5-A57C-0ABFF3583B03}" dt="2021-02-23T16:48:48.027" v="158"/>
          <ac:spMkLst>
            <pc:docMk/>
            <pc:sldMk cId="3771599291" sldId="259"/>
            <ac:spMk id="3" creationId="{D927072D-76B3-43A7-A055-DF2C14B3CEA9}"/>
          </ac:spMkLst>
        </pc:spChg>
        <pc:picChg chg="add del mod ord">
          <ac:chgData name="Бабич Артем" userId="0ffa699b539e5dc2" providerId="Windows Live" clId="Web-{B6BFD831-CFA9-42D5-A57C-0ABFF3583B03}" dt="2021-02-23T16:47:09.587" v="146"/>
          <ac:picMkLst>
            <pc:docMk/>
            <pc:sldMk cId="3771599291" sldId="259"/>
            <ac:picMk id="4" creationId="{5B250C0D-B2DF-4672-9C53-00CF53EE3709}"/>
          </ac:picMkLst>
        </pc:picChg>
        <pc:picChg chg="add del mod ord">
          <ac:chgData name="Бабич Артем" userId="0ffa699b539e5dc2" providerId="Windows Live" clId="Web-{B6BFD831-CFA9-42D5-A57C-0ABFF3583B03}" dt="2021-02-23T16:47:18.790" v="148"/>
          <ac:picMkLst>
            <pc:docMk/>
            <pc:sldMk cId="3771599291" sldId="259"/>
            <ac:picMk id="5" creationId="{C5EFDB86-4ADC-4A2D-A1A9-688D98AAF44F}"/>
          </ac:picMkLst>
        </pc:picChg>
        <pc:picChg chg="add del mod ord">
          <ac:chgData name="Бабич Артем" userId="0ffa699b539e5dc2" providerId="Windows Live" clId="Web-{B6BFD831-CFA9-42D5-A57C-0ABFF3583B03}" dt="2021-02-23T16:47:57.104" v="156"/>
          <ac:picMkLst>
            <pc:docMk/>
            <pc:sldMk cId="3771599291" sldId="259"/>
            <ac:picMk id="6" creationId="{7ACA64F3-4E38-4ADE-9172-EC6D66C4043D}"/>
          </ac:picMkLst>
        </pc:picChg>
        <pc:picChg chg="add del mod ord">
          <ac:chgData name="Бабич Артем" userId="0ffa699b539e5dc2" providerId="Windows Live" clId="Web-{B6BFD831-CFA9-42D5-A57C-0ABFF3583B03}" dt="2021-02-23T16:48:48.027" v="158"/>
          <ac:picMkLst>
            <pc:docMk/>
            <pc:sldMk cId="3771599291" sldId="259"/>
            <ac:picMk id="7" creationId="{35FCF67F-3E2A-41E0-BAD5-32896AD67757}"/>
          </ac:picMkLst>
        </pc:picChg>
      </pc:sldChg>
      <pc:sldChg chg="addSp delSp modSp new">
        <pc:chgData name="Бабич Артем" userId="0ffa699b539e5dc2" providerId="Windows Live" clId="Web-{B6BFD831-CFA9-42D5-A57C-0ABFF3583B03}" dt="2021-02-23T16:59:55.829" v="217" actId="20577"/>
        <pc:sldMkLst>
          <pc:docMk/>
          <pc:sldMk cId="1739720754" sldId="260"/>
        </pc:sldMkLst>
        <pc:spChg chg="del">
          <ac:chgData name="Бабич Артем" userId="0ffa699b539e5dc2" providerId="Windows Live" clId="Web-{B6BFD831-CFA9-42D5-A57C-0ABFF3583B03}" dt="2021-02-23T16:53:53.068" v="177"/>
          <ac:spMkLst>
            <pc:docMk/>
            <pc:sldMk cId="1739720754" sldId="260"/>
            <ac:spMk id="3" creationId="{345F10EE-A2B3-4260-8B52-10F80E06A17D}"/>
          </ac:spMkLst>
        </pc:spChg>
        <pc:spChg chg="mod">
          <ac:chgData name="Бабич Артем" userId="0ffa699b539e5dc2" providerId="Windows Live" clId="Web-{B6BFD831-CFA9-42D5-A57C-0ABFF3583B03}" dt="2021-02-23T16:59:55.829" v="217" actId="20577"/>
          <ac:spMkLst>
            <pc:docMk/>
            <pc:sldMk cId="1739720754" sldId="260"/>
            <ac:spMk id="4" creationId="{ECD1BE44-0119-4DF5-A6C2-C4C30DEFFB51}"/>
          </ac:spMkLst>
        </pc:spChg>
        <pc:picChg chg="add mod ord">
          <ac:chgData name="Бабич Артем" userId="0ffa699b539e5dc2" providerId="Windows Live" clId="Web-{B6BFD831-CFA9-42D5-A57C-0ABFF3583B03}" dt="2021-02-23T16:55:42.540" v="184" actId="1076"/>
          <ac:picMkLst>
            <pc:docMk/>
            <pc:sldMk cId="1739720754" sldId="260"/>
            <ac:picMk id="5" creationId="{1D0D79A3-5CFF-434D-B33E-92E3B57EC7D2}"/>
          </ac:picMkLst>
        </pc:picChg>
      </pc:sldChg>
      <pc:sldChg chg="addSp delSp modSp new">
        <pc:chgData name="Бабич Артем" userId="0ffa699b539e5dc2" providerId="Windows Live" clId="Web-{B6BFD831-CFA9-42D5-A57C-0ABFF3583B03}" dt="2021-02-23T17:12:40.039" v="242" actId="1076"/>
        <pc:sldMkLst>
          <pc:docMk/>
          <pc:sldMk cId="858783041" sldId="261"/>
        </pc:sldMkLst>
        <pc:spChg chg="del">
          <ac:chgData name="Бабич Артем" userId="0ffa699b539e5dc2" providerId="Windows Live" clId="Web-{B6BFD831-CFA9-42D5-A57C-0ABFF3583B03}" dt="2021-02-23T17:09:31.127" v="221"/>
          <ac:spMkLst>
            <pc:docMk/>
            <pc:sldMk cId="858783041" sldId="261"/>
            <ac:spMk id="3" creationId="{7829F824-4FFE-4E08-ACD0-148C1231BEBA}"/>
          </ac:spMkLst>
        </pc:spChg>
        <pc:spChg chg="del mod">
          <ac:chgData name="Бабич Артем" userId="0ffa699b539e5dc2" providerId="Windows Live" clId="Web-{B6BFD831-CFA9-42D5-A57C-0ABFF3583B03}" dt="2021-02-23T17:09:57.316" v="224"/>
          <ac:spMkLst>
            <pc:docMk/>
            <pc:sldMk cId="858783041" sldId="261"/>
            <ac:spMk id="4" creationId="{F9BCAC42-EC8C-4DFB-82AC-A1CDA38209F5}"/>
          </ac:spMkLst>
        </pc:spChg>
        <pc:spChg chg="add del mod">
          <ac:chgData name="Бабич Артем" userId="0ffa699b539e5dc2" providerId="Windows Live" clId="Web-{B6BFD831-CFA9-42D5-A57C-0ABFF3583B03}" dt="2021-02-23T17:10:26.441" v="235"/>
          <ac:spMkLst>
            <pc:docMk/>
            <pc:sldMk cId="858783041" sldId="261"/>
            <ac:spMk id="7" creationId="{C9EF6777-7EC5-4C5B-86F8-26B5AEAD4E20}"/>
          </ac:spMkLst>
        </pc:spChg>
        <pc:spChg chg="add del mod">
          <ac:chgData name="Бабич Артем" userId="0ffa699b539e5dc2" providerId="Windows Live" clId="Web-{B6BFD831-CFA9-42D5-A57C-0ABFF3583B03}" dt="2021-02-23T17:10:09.878" v="228"/>
          <ac:spMkLst>
            <pc:docMk/>
            <pc:sldMk cId="858783041" sldId="261"/>
            <ac:spMk id="10" creationId="{F40AA128-CADD-4B83-AC64-B93D6F287343}"/>
          </ac:spMkLst>
        </pc:spChg>
        <pc:spChg chg="add mod">
          <ac:chgData name="Бабич Артем" userId="0ffa699b539e5dc2" providerId="Windows Live" clId="Web-{B6BFD831-CFA9-42D5-A57C-0ABFF3583B03}" dt="2021-02-23T17:12:40.039" v="242" actId="1076"/>
          <ac:spMkLst>
            <pc:docMk/>
            <pc:sldMk cId="858783041" sldId="261"/>
            <ac:spMk id="14" creationId="{E032F6AF-8014-4D43-AB5F-9E68EFCE1315}"/>
          </ac:spMkLst>
        </pc:spChg>
        <pc:picChg chg="add del mod ord">
          <ac:chgData name="Бабич Артем" userId="0ffa699b539e5dc2" providerId="Windows Live" clId="Web-{B6BFD831-CFA9-42D5-A57C-0ABFF3583B03}" dt="2021-02-23T17:09:33.643" v="223"/>
          <ac:picMkLst>
            <pc:docMk/>
            <pc:sldMk cId="858783041" sldId="261"/>
            <ac:picMk id="5" creationId="{323BD580-172A-4621-8EB8-73DFF1BC15DD}"/>
          </ac:picMkLst>
        </pc:picChg>
        <pc:picChg chg="add del mod ord">
          <ac:chgData name="Бабич Артем" userId="0ffa699b539e5dc2" providerId="Windows Live" clId="Web-{B6BFD831-CFA9-42D5-A57C-0ABFF3583B03}" dt="2021-02-23T17:09:58.972" v="225"/>
          <ac:picMkLst>
            <pc:docMk/>
            <pc:sldMk cId="858783041" sldId="261"/>
            <ac:picMk id="8" creationId="{3839D41C-D24A-47D1-830C-39F8B762474F}"/>
          </ac:picMkLst>
        </pc:picChg>
        <pc:picChg chg="add mod ord">
          <ac:chgData name="Бабич Артем" userId="0ffa699b539e5dc2" providerId="Windows Live" clId="Web-{B6BFD831-CFA9-42D5-A57C-0ABFF3583B03}" dt="2021-02-23T17:10:19.004" v="233" actId="14100"/>
          <ac:picMkLst>
            <pc:docMk/>
            <pc:sldMk cId="858783041" sldId="261"/>
            <ac:picMk id="11" creationId="{ADA4EE3B-1285-4946-B739-2DC3647512E1}"/>
          </ac:picMkLst>
        </pc:picChg>
        <pc:picChg chg="add del mod ord">
          <ac:chgData name="Бабич Артем" userId="0ffa699b539e5dc2" providerId="Windows Live" clId="Web-{B6BFD831-CFA9-42D5-A57C-0ABFF3583B03}" dt="2021-02-23T17:10:27.832" v="236"/>
          <ac:picMkLst>
            <pc:docMk/>
            <pc:sldMk cId="858783041" sldId="261"/>
            <ac:picMk id="12" creationId="{976C506F-AF94-40B1-8AF7-753DFDCB9CF9}"/>
          </ac:picMkLst>
        </pc:picChg>
      </pc:sldChg>
      <pc:sldChg chg="delSp modSp new del">
        <pc:chgData name="Бабич Артем" userId="0ffa699b539e5dc2" providerId="Windows Live" clId="Web-{B6BFD831-CFA9-42D5-A57C-0ABFF3583B03}" dt="2021-02-23T17:15:53.045" v="250"/>
        <pc:sldMkLst>
          <pc:docMk/>
          <pc:sldMk cId="1334211288" sldId="262"/>
        </pc:sldMkLst>
        <pc:spChg chg="mod">
          <ac:chgData name="Бабич Артем" userId="0ffa699b539e5dc2" providerId="Windows Live" clId="Web-{B6BFD831-CFA9-42D5-A57C-0ABFF3583B03}" dt="2021-02-23T17:15:45.982" v="249" actId="14100"/>
          <ac:spMkLst>
            <pc:docMk/>
            <pc:sldMk cId="1334211288" sldId="262"/>
            <ac:spMk id="2" creationId="{87905EAF-27A1-4BFC-A9C9-7CB6DE356FFB}"/>
          </ac:spMkLst>
        </pc:spChg>
        <pc:spChg chg="del">
          <ac:chgData name="Бабич Артем" userId="0ffa699b539e5dc2" providerId="Windows Live" clId="Web-{B6BFD831-CFA9-42D5-A57C-0ABFF3583B03}" dt="2021-02-23T17:14:01.370" v="244"/>
          <ac:spMkLst>
            <pc:docMk/>
            <pc:sldMk cId="1334211288" sldId="262"/>
            <ac:spMk id="3" creationId="{A018043B-305B-4BAA-8B7E-97373EB270F9}"/>
          </ac:spMkLst>
        </pc:spChg>
      </pc:sldChg>
      <pc:sldChg chg="new">
        <pc:chgData name="Бабич Артем" userId="0ffa699b539e5dc2" providerId="Windows Live" clId="Web-{B6BFD831-CFA9-42D5-A57C-0ABFF3583B03}" dt="2021-02-23T17:16:06.264" v="251"/>
        <pc:sldMkLst>
          <pc:docMk/>
          <pc:sldMk cId="2579543221" sldId="262"/>
        </pc:sldMkLst>
      </pc:sldChg>
    </pc:docChg>
  </pc:docChgLst>
  <pc:docChgLst>
    <pc:chgData name="Бабич Артем" userId="0ffa699b539e5dc2" providerId="Windows Live" clId="Web-{6DF3A8AC-5545-47EF-9385-F5149C8333E3}"/>
    <pc:docChg chg="addSld delSld modSld sldOrd addMainMaster delMainMaster">
      <pc:chgData name="Бабич Артем" userId="0ffa699b539e5dc2" providerId="Windows Live" clId="Web-{6DF3A8AC-5545-47EF-9385-F5149C8333E3}" dt="2021-02-25T19:50:23.648" v="281" actId="1076"/>
      <pc:docMkLst>
        <pc:docMk/>
      </pc:docMkLst>
      <pc:sldChg chg="addSp modSp mod modClrScheme chgLayout">
        <pc:chgData name="Бабич Артем" userId="0ffa699b539e5dc2" providerId="Windows Live" clId="Web-{6DF3A8AC-5545-47EF-9385-F5149C8333E3}" dt="2021-02-25T19:22:49.879" v="2"/>
        <pc:sldMkLst>
          <pc:docMk/>
          <pc:sldMk cId="1351651579" sldId="256"/>
        </pc:sldMkLst>
        <pc:spChg chg="mod ord">
          <ac:chgData name="Бабич Артем" userId="0ffa699b539e5dc2" providerId="Windows Live" clId="Web-{6DF3A8AC-5545-47EF-9385-F5149C8333E3}" dt="2021-02-25T19:22:49.879" v="2"/>
          <ac:spMkLst>
            <pc:docMk/>
            <pc:sldMk cId="1351651579" sldId="256"/>
            <ac:spMk id="2" creationId="{00000000-0000-0000-0000-000000000000}"/>
          </ac:spMkLst>
        </pc:spChg>
        <pc:spChg chg="add">
          <ac:chgData name="Бабич Артем" userId="0ffa699b539e5dc2" providerId="Windows Live" clId="Web-{6DF3A8AC-5545-47EF-9385-F5149C8333E3}" dt="2021-02-25T19:22:49.879" v="2"/>
          <ac:spMkLst>
            <pc:docMk/>
            <pc:sldMk cId="1351651579" sldId="256"/>
            <ac:spMk id="11" creationId="{62704ED4-17AD-4155-82BF-349125232CE9}"/>
          </ac:spMkLst>
        </pc:spChg>
        <pc:spChg chg="add">
          <ac:chgData name="Бабич Артем" userId="0ffa699b539e5dc2" providerId="Windows Live" clId="Web-{6DF3A8AC-5545-47EF-9385-F5149C8333E3}" dt="2021-02-25T19:22:49.879" v="2"/>
          <ac:spMkLst>
            <pc:docMk/>
            <pc:sldMk cId="1351651579" sldId="256"/>
            <ac:spMk id="34" creationId="{E4BAAF5C-577F-43DB-8ACD-EDAB5A54E6C0}"/>
          </ac:spMkLst>
        </pc:spChg>
        <pc:spChg chg="add">
          <ac:chgData name="Бабич Артем" userId="0ffa699b539e5dc2" providerId="Windows Live" clId="Web-{6DF3A8AC-5545-47EF-9385-F5149C8333E3}" dt="2021-02-25T19:22:49.879" v="2"/>
          <ac:spMkLst>
            <pc:docMk/>
            <pc:sldMk cId="1351651579" sldId="256"/>
            <ac:spMk id="36" creationId="{78B6E08A-861F-4A1A-BCF0-69429C5A281C}"/>
          </ac:spMkLst>
        </pc:spChg>
        <pc:grpChg chg="add">
          <ac:chgData name="Бабич Артем" userId="0ffa699b539e5dc2" providerId="Windows Live" clId="Web-{6DF3A8AC-5545-47EF-9385-F5149C8333E3}" dt="2021-02-25T19:22:49.879" v="2"/>
          <ac:grpSpMkLst>
            <pc:docMk/>
            <pc:sldMk cId="1351651579" sldId="256"/>
            <ac:grpSpMk id="13" creationId="{94030ADA-F758-4871-82A9-A900D3A1CF27}"/>
          </ac:grpSpMkLst>
        </pc:grpChg>
      </pc:sldChg>
      <pc:sldChg chg="addSp delSp modSp mod setBg modClrScheme chgLayout">
        <pc:chgData name="Бабич Артем" userId="0ffa699b539e5dc2" providerId="Windows Live" clId="Web-{6DF3A8AC-5545-47EF-9385-F5149C8333E3}" dt="2021-02-25T19:43:33.120" v="217" actId="1076"/>
        <pc:sldMkLst>
          <pc:docMk/>
          <pc:sldMk cId="2548035926" sldId="257"/>
        </pc:sldMkLst>
        <pc:spChg chg="add del mod">
          <ac:chgData name="Бабич Артем" userId="0ffa699b539e5dc2" providerId="Windows Live" clId="Web-{6DF3A8AC-5545-47EF-9385-F5149C8333E3}" dt="2021-02-25T19:24:49.601" v="33"/>
          <ac:spMkLst>
            <pc:docMk/>
            <pc:sldMk cId="2548035926" sldId="257"/>
            <ac:spMk id="2" creationId="{39A91E2A-6E75-4E8A-8282-C4CBAF08F04F}"/>
          </ac:spMkLst>
        </pc:spChg>
        <pc:spChg chg="del mod ord">
          <ac:chgData name="Бабич Артем" userId="0ffa699b539e5dc2" providerId="Windows Live" clId="Web-{6DF3A8AC-5545-47EF-9385-F5149C8333E3}" dt="2021-02-25T19:42:43.290" v="212"/>
          <ac:spMkLst>
            <pc:docMk/>
            <pc:sldMk cId="2548035926" sldId="257"/>
            <ac:spMk id="3" creationId="{388F34E4-457F-40BC-9EF4-97A87ADC53BB}"/>
          </ac:spMkLst>
        </pc:spChg>
        <pc:spChg chg="add del mod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4" creationId="{4AF5636B-5C23-4FF6-BA6C-065912C1B9EA}"/>
          </ac:spMkLst>
        </pc:spChg>
        <pc:spChg chg="add mod">
          <ac:chgData name="Бабич Артем" userId="0ffa699b539e5dc2" providerId="Windows Live" clId="Web-{6DF3A8AC-5545-47EF-9385-F5149C8333E3}" dt="2021-02-25T19:43:20.119" v="216" actId="1076"/>
          <ac:spMkLst>
            <pc:docMk/>
            <pc:sldMk cId="2548035926" sldId="257"/>
            <ac:spMk id="6" creationId="{13110F14-1233-4D28-B596-F64EB2191E59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31" creationId="{FD8F1113-2E3C-46E3-B54F-B7F421EEFD11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36" creationId="{B54A4D14-513F-4121-92D3-5CCB46896211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41" creationId="{6C3411F1-AD17-499D-AFEF-2F300F6DF0F3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43" creationId="{60BF2CBE-B1E9-4C42-89DC-C35E4E651648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45" creationId="{72C95A87-DCDB-41C4-B774-744B3ECBE8CB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47" creationId="{BCB97515-32FF-43A6-A51C-B140193ABB66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49" creationId="{9C6379D3-7045-4B76-9409-6D23D753D054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51" creationId="{61B1C1DE-4201-4989-BE65-41ADC2472550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53" creationId="{806398CC-D327-4E06-838C-31119BD56F81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55" creationId="{70A741CC-E736-448A-A94E-5C8BB9711DCD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57" creationId="{7C324CDD-B30F-47DD-8627-E2171D5E8399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59" creationId="{79C8D19E-E3D6-45A6-BCA2-5918A37D7ACC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61" creationId="{43280283-E04A-43CA-BFA1-F285486A2F00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63" creationId="{38328CB6-0FC5-4AEA-BC7E-489267CB6F19}"/>
          </ac:spMkLst>
        </pc:spChg>
        <pc:spChg chg="add del">
          <ac:chgData name="Бабич Артем" userId="0ffa699b539e5dc2" providerId="Windows Live" clId="Web-{6DF3A8AC-5545-47EF-9385-F5149C8333E3}" dt="2021-02-25T19:30:46.768" v="75"/>
          <ac:spMkLst>
            <pc:docMk/>
            <pc:sldMk cId="2548035926" sldId="257"/>
            <ac:spMk id="65" creationId="{138AF5D2-3A9C-4E8F-B879-36865366A1D5}"/>
          </ac:spMkLst>
        </pc:spChg>
        <pc:grpChg chg="add del">
          <ac:chgData name="Бабич Артем" userId="0ffa699b539e5dc2" providerId="Windows Live" clId="Web-{6DF3A8AC-5545-47EF-9385-F5149C8333E3}" dt="2021-02-25T19:30:46.768" v="75"/>
          <ac:grpSpMkLst>
            <pc:docMk/>
            <pc:sldMk cId="2548035926" sldId="257"/>
            <ac:grpSpMk id="11" creationId="{2DAE3342-9DFC-49D4-B09C-25E310769317}"/>
          </ac:grpSpMkLst>
        </pc:grpChg>
        <pc:grpChg chg="add del">
          <ac:chgData name="Бабич Артем" userId="0ffa699b539e5dc2" providerId="Windows Live" clId="Web-{6DF3A8AC-5545-47EF-9385-F5149C8333E3}" dt="2021-02-25T19:30:46.768" v="75"/>
          <ac:grpSpMkLst>
            <pc:docMk/>
            <pc:sldMk cId="2548035926" sldId="257"/>
            <ac:grpSpMk id="32" creationId="{B54F73D8-62C2-4127-9D19-01219BBB9942}"/>
          </ac:grpSpMkLst>
        </pc:grpChg>
        <pc:graphicFrameChg chg="add mod modGraphic">
          <ac:chgData name="Бабич Артем" userId="0ffa699b539e5dc2" providerId="Windows Live" clId="Web-{6DF3A8AC-5545-47EF-9385-F5149C8333E3}" dt="2021-02-25T19:43:33.120" v="217" actId="1076"/>
          <ac:graphicFrameMkLst>
            <pc:docMk/>
            <pc:sldMk cId="2548035926" sldId="257"/>
            <ac:graphicFrameMk id="8" creationId="{4718339C-426F-4772-8918-8F101383FAAF}"/>
          </ac:graphicFrameMkLst>
        </pc:graphicFrameChg>
        <pc:picChg chg="mod">
          <ac:chgData name="Бабич Артем" userId="0ffa699b539e5dc2" providerId="Windows Live" clId="Web-{6DF3A8AC-5545-47EF-9385-F5149C8333E3}" dt="2021-02-25T19:30:46.768" v="75"/>
          <ac:picMkLst>
            <pc:docMk/>
            <pc:sldMk cId="2548035926" sldId="257"/>
            <ac:picMk id="5" creationId="{270341FC-9938-4185-A36E-6B72D15B8F0E}"/>
          </ac:picMkLst>
        </pc:picChg>
      </pc:sldChg>
      <pc:sldChg chg="addSp delSp modSp mod setBg modClrScheme chgLayout">
        <pc:chgData name="Бабич Артем" userId="0ffa699b539e5dc2" providerId="Windows Live" clId="Web-{6DF3A8AC-5545-47EF-9385-F5149C8333E3}" dt="2021-02-25T19:50:23.648" v="281" actId="1076"/>
        <pc:sldMkLst>
          <pc:docMk/>
          <pc:sldMk cId="2563740750" sldId="258"/>
        </pc:sldMkLst>
        <pc:spChg chg="add mod ord">
          <ac:chgData name="Бабич Артем" userId="0ffa699b539e5dc2" providerId="Windows Live" clId="Web-{6DF3A8AC-5545-47EF-9385-F5149C8333E3}" dt="2021-02-25T19:49:45.115" v="278"/>
          <ac:spMkLst>
            <pc:docMk/>
            <pc:sldMk cId="2563740750" sldId="258"/>
            <ac:spMk id="2" creationId="{985B748A-6F6B-4795-87BD-DDB16E9E8306}"/>
          </ac:spMkLst>
        </pc:spChg>
        <pc:spChg chg="mod ord">
          <ac:chgData name="Бабич Артем" userId="0ffa699b539e5dc2" providerId="Windows Live" clId="Web-{6DF3A8AC-5545-47EF-9385-F5149C8333E3}" dt="2021-02-25T19:49:45.115" v="278"/>
          <ac:spMkLst>
            <pc:docMk/>
            <pc:sldMk cId="2563740750" sldId="258"/>
            <ac:spMk id="6" creationId="{F1F4A0D4-AD0A-4736-B943-983E1F9BE6C9}"/>
          </ac:spMkLst>
        </pc:spChg>
        <pc:spChg chg="add del">
          <ac:chgData name="Бабич Артем" userId="0ffa699b539e5dc2" providerId="Windows Live" clId="Web-{6DF3A8AC-5545-47EF-9385-F5149C8333E3}" dt="2021-02-25T19:49:45.115" v="278"/>
          <ac:spMkLst>
            <pc:docMk/>
            <pc:sldMk cId="2563740750" sldId="258"/>
            <ac:spMk id="11" creationId="{367E2C8A-5326-4248-AAF4-A999E4DE4ACD}"/>
          </ac:spMkLst>
        </pc:spChg>
        <pc:spChg chg="add del">
          <ac:chgData name="Бабич Артем" userId="0ffa699b539e5dc2" providerId="Windows Live" clId="Web-{6DF3A8AC-5545-47EF-9385-F5149C8333E3}" dt="2021-02-25T19:49:45.115" v="278"/>
          <ac:spMkLst>
            <pc:docMk/>
            <pc:sldMk cId="2563740750" sldId="258"/>
            <ac:spMk id="39" creationId="{BB589843-C49E-4C9D-9131-33146DE1D696}"/>
          </ac:spMkLst>
        </pc:spChg>
        <pc:spChg chg="add del">
          <ac:chgData name="Бабич Артем" userId="0ffa699b539e5dc2" providerId="Windows Live" clId="Web-{6DF3A8AC-5545-47EF-9385-F5149C8333E3}" dt="2021-02-25T19:48:15.566" v="252"/>
          <ac:spMkLst>
            <pc:docMk/>
            <pc:sldMk cId="2563740750" sldId="258"/>
            <ac:spMk id="40" creationId="{B75DA32C-8FC7-4CCF-A2E3-533D50F85D2F}"/>
          </ac:spMkLst>
        </pc:spChg>
        <pc:spChg chg="add del">
          <ac:chgData name="Бабич Артем" userId="0ffa699b539e5dc2" providerId="Windows Live" clId="Web-{6DF3A8AC-5545-47EF-9385-F5149C8333E3}" dt="2021-02-25T19:49:45.115" v="278"/>
          <ac:spMkLst>
            <pc:docMk/>
            <pc:sldMk cId="2563740750" sldId="258"/>
            <ac:spMk id="67" creationId="{A78CF3C0-46C2-4554-A8DD-CD890DE33A73}"/>
          </ac:spMkLst>
        </pc:spChg>
        <pc:spChg chg="add del">
          <ac:chgData name="Бабич Артем" userId="0ffa699b539e5dc2" providerId="Windows Live" clId="Web-{6DF3A8AC-5545-47EF-9385-F5149C8333E3}" dt="2021-02-25T19:49:45.115" v="278"/>
          <ac:spMkLst>
            <pc:docMk/>
            <pc:sldMk cId="2563740750" sldId="258"/>
            <ac:spMk id="69" creationId="{7FE3F9EB-4FF3-4208-B2BC-CCDE83992FA5}"/>
          </ac:spMkLst>
        </pc:spChg>
        <pc:grpChg chg="add del">
          <ac:chgData name="Бабич Артем" userId="0ffa699b539e5dc2" providerId="Windows Live" clId="Web-{6DF3A8AC-5545-47EF-9385-F5149C8333E3}" dt="2021-02-25T19:49:45.115" v="278"/>
          <ac:grpSpMkLst>
            <pc:docMk/>
            <pc:sldMk cId="2563740750" sldId="258"/>
            <ac:grpSpMk id="9" creationId="{BEF0548A-9968-4011-A0EA-C1968C3270AC}"/>
          </ac:grpSpMkLst>
        </pc:grpChg>
        <pc:grpChg chg="add del">
          <ac:chgData name="Бабич Артем" userId="0ffa699b539e5dc2" providerId="Windows Live" clId="Web-{6DF3A8AC-5545-47EF-9385-F5149C8333E3}" dt="2021-02-25T19:49:45.115" v="278"/>
          <ac:grpSpMkLst>
            <pc:docMk/>
            <pc:sldMk cId="2563740750" sldId="258"/>
            <ac:grpSpMk id="10" creationId="{2803FFA9-F470-4A54-ADD8-2857082A78E7}"/>
          </ac:grpSpMkLst>
        </pc:grpChg>
        <pc:grpChg chg="add del">
          <ac:chgData name="Бабич Артем" userId="0ffa699b539e5dc2" providerId="Windows Live" clId="Web-{6DF3A8AC-5545-47EF-9385-F5149C8333E3}" dt="2021-02-25T19:48:15.566" v="252"/>
          <ac:grpSpMkLst>
            <pc:docMk/>
            <pc:sldMk cId="2563740750" sldId="258"/>
            <ac:grpSpMk id="12" creationId="{BEF0548A-9968-4011-A0EA-C1968C3270AC}"/>
          </ac:grpSpMkLst>
        </pc:grpChg>
        <pc:grpChg chg="add del">
          <ac:chgData name="Бабич Артем" userId="0ffa699b539e5dc2" providerId="Windows Live" clId="Web-{6DF3A8AC-5545-47EF-9385-F5149C8333E3}" dt="2021-02-25T19:49:45.115" v="278"/>
          <ac:grpSpMkLst>
            <pc:docMk/>
            <pc:sldMk cId="2563740750" sldId="258"/>
            <ac:grpSpMk id="34" creationId="{27474A91-1563-4321-983A-F268777C1D8B}"/>
          </ac:grpSpMkLst>
        </pc:grpChg>
        <pc:grpChg chg="add del">
          <ac:chgData name="Бабич Артем" userId="0ffa699b539e5dc2" providerId="Windows Live" clId="Web-{6DF3A8AC-5545-47EF-9385-F5149C8333E3}" dt="2021-02-25T19:48:15.566" v="252"/>
          <ac:grpSpMkLst>
            <pc:docMk/>
            <pc:sldMk cId="2563740750" sldId="258"/>
            <ac:grpSpMk id="35" creationId="{2803FFA9-F470-4A54-ADD8-2857082A78E7}"/>
          </ac:grpSpMkLst>
        </pc:grpChg>
        <pc:grpChg chg="add del">
          <ac:chgData name="Бабич Артем" userId="0ffa699b539e5dc2" providerId="Windows Live" clId="Web-{6DF3A8AC-5545-47EF-9385-F5149C8333E3}" dt="2021-02-25T19:48:15.566" v="252"/>
          <ac:grpSpMkLst>
            <pc:docMk/>
            <pc:sldMk cId="2563740750" sldId="258"/>
            <ac:grpSpMk id="42" creationId="{3F5EF394-12D4-466E-99F3-2640F3D35AD5}"/>
          </ac:grpSpMkLst>
        </pc:grpChg>
        <pc:grpChg chg="add del">
          <ac:chgData name="Бабич Артем" userId="0ffa699b539e5dc2" providerId="Windows Live" clId="Web-{6DF3A8AC-5545-47EF-9385-F5149C8333E3}" dt="2021-02-25T19:48:15.566" v="252"/>
          <ac:grpSpMkLst>
            <pc:docMk/>
            <pc:sldMk cId="2563740750" sldId="258"/>
            <ac:grpSpMk id="65" creationId="{093EF31C-4A9D-4FA5-9CCA-6B363A58E114}"/>
          </ac:grpSpMkLst>
        </pc:grpChg>
        <pc:picChg chg="add mod">
          <ac:chgData name="Бабич Артем" userId="0ffa699b539e5dc2" providerId="Windows Live" clId="Web-{6DF3A8AC-5545-47EF-9385-F5149C8333E3}" dt="2021-02-25T19:49:45.115" v="278"/>
          <ac:picMkLst>
            <pc:docMk/>
            <pc:sldMk cId="2563740750" sldId="258"/>
            <ac:picMk id="3" creationId="{EB16BE0D-B049-49E1-ADEC-4ABE06BE6FD3}"/>
          </ac:picMkLst>
        </pc:picChg>
        <pc:picChg chg="add mod">
          <ac:chgData name="Бабич Артем" userId="0ffa699b539e5dc2" providerId="Windows Live" clId="Web-{6DF3A8AC-5545-47EF-9385-F5149C8333E3}" dt="2021-02-25T19:50:23.648" v="281" actId="1076"/>
          <ac:picMkLst>
            <pc:docMk/>
            <pc:sldMk cId="2563740750" sldId="258"/>
            <ac:picMk id="4" creationId="{D2AB0D4F-9037-41BE-BD94-F53599FCAF9A}"/>
          </ac:picMkLst>
        </pc:picChg>
        <pc:picChg chg="mod ord">
          <ac:chgData name="Бабич Артем" userId="0ffa699b539e5dc2" providerId="Windows Live" clId="Web-{6DF3A8AC-5545-47EF-9385-F5149C8333E3}" dt="2021-02-25T19:49:45.115" v="278"/>
          <ac:picMkLst>
            <pc:docMk/>
            <pc:sldMk cId="2563740750" sldId="258"/>
            <ac:picMk id="7" creationId="{42378920-0C70-4F85-8EE1-62823165C5BA}"/>
          </ac:picMkLst>
        </pc:picChg>
        <pc:inkChg chg="add del">
          <ac:chgData name="Бабич Артем" userId="0ffa699b539e5dc2" providerId="Windows Live" clId="Web-{6DF3A8AC-5545-47EF-9385-F5149C8333E3}" dt="2021-02-25T19:49:43.600" v="277"/>
          <ac:inkMkLst>
            <pc:docMk/>
            <pc:sldMk cId="2563740750" sldId="258"/>
            <ac:inkMk id="41" creationId="{D5B9DC1B-C1FA-4494-B79B-243AF05330AD}"/>
          </ac:inkMkLst>
        </pc:inkChg>
        <pc:inkChg chg="add del">
          <ac:chgData name="Бабич Артем" userId="0ffa699b539e5dc2" providerId="Windows Live" clId="Web-{6DF3A8AC-5545-47EF-9385-F5149C8333E3}" dt="2021-02-25T19:49:41.943" v="276"/>
          <ac:inkMkLst>
            <pc:docMk/>
            <pc:sldMk cId="2563740750" sldId="258"/>
            <ac:inkMk id="64" creationId="{D58C0620-1ADC-49C0-A8AF-76FA50780568}"/>
          </ac:inkMkLst>
        </pc:inkChg>
        <pc:inkChg chg="add del">
          <ac:chgData name="Бабич Артем" userId="0ffa699b539e5dc2" providerId="Windows Live" clId="Web-{6DF3A8AC-5545-47EF-9385-F5149C8333E3}" dt="2021-02-25T19:49:39.943" v="275"/>
          <ac:inkMkLst>
            <pc:docMk/>
            <pc:sldMk cId="2563740750" sldId="258"/>
            <ac:inkMk id="70" creationId="{478BF82D-67DB-4233-B7F1-B79245FE11F2}"/>
          </ac:inkMkLst>
        </pc:inkChg>
        <pc:inkChg chg="add del">
          <ac:chgData name="Бабич Артем" userId="0ffa699b539e5dc2" providerId="Windows Live" clId="Web-{6DF3A8AC-5545-47EF-9385-F5149C8333E3}" dt="2021-02-25T19:49:38.209" v="274"/>
          <ac:inkMkLst>
            <pc:docMk/>
            <pc:sldMk cId="2563740750" sldId="258"/>
            <ac:inkMk id="71" creationId="{755F9D08-0FA6-49CE-BBD9-6E606C3EF6E4}"/>
          </ac:inkMkLst>
        </pc:inkChg>
        <pc:inkChg chg="add del">
          <ac:chgData name="Бабич Артем" userId="0ffa699b539e5dc2" providerId="Windows Live" clId="Web-{6DF3A8AC-5545-47EF-9385-F5149C8333E3}" dt="2021-02-25T19:49:34.209" v="273"/>
          <ac:inkMkLst>
            <pc:docMk/>
            <pc:sldMk cId="2563740750" sldId="258"/>
            <ac:inkMk id="72" creationId="{D49A412F-504C-4719-BC08-E91216FB89BB}"/>
          </ac:inkMkLst>
        </pc:inkChg>
        <pc:inkChg chg="add del">
          <ac:chgData name="Бабич Артем" userId="0ffa699b539e5dc2" providerId="Windows Live" clId="Web-{6DF3A8AC-5545-47EF-9385-F5149C8333E3}" dt="2021-02-25T19:48:59.254" v="262"/>
          <ac:inkMkLst>
            <pc:docMk/>
            <pc:sldMk cId="2563740750" sldId="258"/>
            <ac:inkMk id="73" creationId="{7EF0E166-AB13-419C-BBF2-9A5003837F63}"/>
          </ac:inkMkLst>
        </pc:inkChg>
        <pc:inkChg chg="add del">
          <ac:chgData name="Бабич Артем" userId="0ffa699b539e5dc2" providerId="Windows Live" clId="Web-{6DF3A8AC-5545-47EF-9385-F5149C8333E3}" dt="2021-02-25T19:48:57.458" v="261"/>
          <ac:inkMkLst>
            <pc:docMk/>
            <pc:sldMk cId="2563740750" sldId="258"/>
            <ac:inkMk id="74" creationId="{276028D8-2A20-42AF-AAE7-D773BAE0547F}"/>
          </ac:inkMkLst>
        </pc:inkChg>
      </pc:sldChg>
      <pc:sldChg chg="addSp delSp modSp mod ord modClrScheme chgLayout">
        <pc:chgData name="Бабич Артем" userId="0ffa699b539e5dc2" providerId="Windows Live" clId="Web-{6DF3A8AC-5545-47EF-9385-F5149C8333E3}" dt="2021-02-25T19:47:03.204" v="237" actId="1076"/>
        <pc:sldMkLst>
          <pc:docMk/>
          <pc:sldMk cId="2280438620" sldId="259"/>
        </pc:sldMkLst>
        <pc:spChg chg="add del mod ord">
          <ac:chgData name="Бабич Артем" userId="0ffa699b539e5dc2" providerId="Windows Live" clId="Web-{6DF3A8AC-5545-47EF-9385-F5149C8333E3}" dt="2021-02-25T19:46:41.703" v="235"/>
          <ac:spMkLst>
            <pc:docMk/>
            <pc:sldMk cId="2280438620" sldId="259"/>
            <ac:spMk id="2" creationId="{1C543CB9-3C55-4BE5-8013-F4B230293102}"/>
          </ac:spMkLst>
        </pc:spChg>
        <pc:spChg chg="mod ord">
          <ac:chgData name="Бабич Артем" userId="0ffa699b539e5dc2" providerId="Windows Live" clId="Web-{6DF3A8AC-5545-47EF-9385-F5149C8333E3}" dt="2021-02-25T19:47:03.204" v="237" actId="1076"/>
          <ac:spMkLst>
            <pc:docMk/>
            <pc:sldMk cId="2280438620" sldId="259"/>
            <ac:spMk id="4" creationId="{CDA4FB25-4F69-479F-A083-E836C416D40B}"/>
          </ac:spMkLst>
        </pc:spChg>
        <pc:picChg chg="mod ord">
          <ac:chgData name="Бабич Артем" userId="0ffa699b539e5dc2" providerId="Windows Live" clId="Web-{6DF3A8AC-5545-47EF-9385-F5149C8333E3}" dt="2021-02-25T19:46:46.485" v="236" actId="1076"/>
          <ac:picMkLst>
            <pc:docMk/>
            <pc:sldMk cId="2280438620" sldId="259"/>
            <ac:picMk id="5" creationId="{23C91468-1757-413D-B61E-BE941EF40736}"/>
          </ac:picMkLst>
        </pc:picChg>
      </pc:sldChg>
      <pc:sldChg chg="modSp mod modClrScheme chgLayout">
        <pc:chgData name="Бабич Артем" userId="0ffa699b539e5dc2" providerId="Windows Live" clId="Web-{6DF3A8AC-5545-47EF-9385-F5149C8333E3}" dt="2021-02-25T19:22:41.347" v="1"/>
        <pc:sldMkLst>
          <pc:docMk/>
          <pc:sldMk cId="1739720754" sldId="260"/>
        </pc:sldMkLst>
        <pc:spChg chg="mod ord">
          <ac:chgData name="Бабич Артем" userId="0ffa699b539e5dc2" providerId="Windows Live" clId="Web-{6DF3A8AC-5545-47EF-9385-F5149C8333E3}" dt="2021-02-25T19:22:41.347" v="1"/>
          <ac:spMkLst>
            <pc:docMk/>
            <pc:sldMk cId="1739720754" sldId="260"/>
            <ac:spMk id="2" creationId="{08FD559C-E746-41B4-BDEE-D82275F4DDA2}"/>
          </ac:spMkLst>
        </pc:spChg>
        <pc:spChg chg="mod ord">
          <ac:chgData name="Бабич Артем" userId="0ffa699b539e5dc2" providerId="Windows Live" clId="Web-{6DF3A8AC-5545-47EF-9385-F5149C8333E3}" dt="2021-02-25T19:22:41.347" v="1"/>
          <ac:spMkLst>
            <pc:docMk/>
            <pc:sldMk cId="1739720754" sldId="260"/>
            <ac:spMk id="4" creationId="{ECD1BE44-0119-4DF5-A6C2-C4C30DEFFB51}"/>
          </ac:spMkLst>
        </pc:spChg>
        <pc:picChg chg="mod ord">
          <ac:chgData name="Бабич Артем" userId="0ffa699b539e5dc2" providerId="Windows Live" clId="Web-{6DF3A8AC-5545-47EF-9385-F5149C8333E3}" dt="2021-02-25T19:22:41.347" v="1"/>
          <ac:picMkLst>
            <pc:docMk/>
            <pc:sldMk cId="1739720754" sldId="260"/>
            <ac:picMk id="5" creationId="{1D0D79A3-5CFF-434D-B33E-92E3B57EC7D2}"/>
          </ac:picMkLst>
        </pc:picChg>
      </pc:sldChg>
      <pc:sldChg chg="modSp mod modClrScheme chgLayout">
        <pc:chgData name="Бабич Артем" userId="0ffa699b539e5dc2" providerId="Windows Live" clId="Web-{6DF3A8AC-5545-47EF-9385-F5149C8333E3}" dt="2021-02-25T19:22:41.347" v="1"/>
        <pc:sldMkLst>
          <pc:docMk/>
          <pc:sldMk cId="858783041" sldId="261"/>
        </pc:sldMkLst>
        <pc:spChg chg="mod ord">
          <ac:chgData name="Бабич Артем" userId="0ffa699b539e5dc2" providerId="Windows Live" clId="Web-{6DF3A8AC-5545-47EF-9385-F5149C8333E3}" dt="2021-02-25T19:22:41.347" v="1"/>
          <ac:spMkLst>
            <pc:docMk/>
            <pc:sldMk cId="858783041" sldId="261"/>
            <ac:spMk id="2" creationId="{8BB39488-6B7B-44B3-AB18-E7025E3A77A0}"/>
          </ac:spMkLst>
        </pc:spChg>
        <pc:spChg chg="mod ord">
          <ac:chgData name="Бабич Артем" userId="0ffa699b539e5dc2" providerId="Windows Live" clId="Web-{6DF3A8AC-5545-47EF-9385-F5149C8333E3}" dt="2021-02-25T19:22:41.347" v="1"/>
          <ac:spMkLst>
            <pc:docMk/>
            <pc:sldMk cId="858783041" sldId="261"/>
            <ac:spMk id="14" creationId="{E032F6AF-8014-4D43-AB5F-9E68EFCE1315}"/>
          </ac:spMkLst>
        </pc:spChg>
        <pc:picChg chg="mod ord">
          <ac:chgData name="Бабич Артем" userId="0ffa699b539e5dc2" providerId="Windows Live" clId="Web-{6DF3A8AC-5545-47EF-9385-F5149C8333E3}" dt="2021-02-25T19:22:41.347" v="1"/>
          <ac:picMkLst>
            <pc:docMk/>
            <pc:sldMk cId="858783041" sldId="261"/>
            <ac:picMk id="11" creationId="{ADA4EE3B-1285-4946-B739-2DC3647512E1}"/>
          </ac:picMkLst>
        </pc:picChg>
      </pc:sldChg>
      <pc:sldChg chg="modSp mod modClrScheme chgLayout">
        <pc:chgData name="Бабич Артем" userId="0ffa699b539e5dc2" providerId="Windows Live" clId="Web-{6DF3A8AC-5545-47EF-9385-F5149C8333E3}" dt="2021-02-25T19:22:41.347" v="1"/>
        <pc:sldMkLst>
          <pc:docMk/>
          <pc:sldMk cId="2579543221" sldId="262"/>
        </pc:sldMkLst>
        <pc:spChg chg="mod ord">
          <ac:chgData name="Бабич Артем" userId="0ffa699b539e5dc2" providerId="Windows Live" clId="Web-{6DF3A8AC-5545-47EF-9385-F5149C8333E3}" dt="2021-02-25T19:22:41.347" v="1"/>
          <ac:spMkLst>
            <pc:docMk/>
            <pc:sldMk cId="2579543221" sldId="262"/>
            <ac:spMk id="2" creationId="{E5A9723E-ED96-4D66-9341-8F8A2637DB16}"/>
          </ac:spMkLst>
        </pc:spChg>
        <pc:spChg chg="mod ord">
          <ac:chgData name="Бабич Артем" userId="0ffa699b539e5dc2" providerId="Windows Live" clId="Web-{6DF3A8AC-5545-47EF-9385-F5149C8333E3}" dt="2021-02-25T19:22:41.347" v="1"/>
          <ac:spMkLst>
            <pc:docMk/>
            <pc:sldMk cId="2579543221" sldId="262"/>
            <ac:spMk id="3" creationId="{4851A13B-962C-41A7-9AFD-4BB40CDCC905}"/>
          </ac:spMkLst>
        </pc:spChg>
      </pc:sldChg>
      <pc:sldChg chg="add del replId">
        <pc:chgData name="Бабич Артем" userId="0ffa699b539e5dc2" providerId="Windows Live" clId="Web-{6DF3A8AC-5545-47EF-9385-F5149C8333E3}" dt="2021-02-25T19:47:33.080" v="245"/>
        <pc:sldMkLst>
          <pc:docMk/>
          <pc:sldMk cId="3117395908" sldId="263"/>
        </pc:sldMkLst>
      </pc:sldChg>
      <pc:sldMasterChg chg="del delSldLayout">
        <pc:chgData name="Бабич Артем" userId="0ffa699b539e5dc2" providerId="Windows Live" clId="Web-{6DF3A8AC-5545-47EF-9385-F5149C8333E3}" dt="2021-02-25T19:22:32.456" v="0"/>
        <pc:sldMasterMkLst>
          <pc:docMk/>
          <pc:sldMasterMk cId="858279326" sldId="2147483696"/>
        </pc:sldMasterMkLst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2142931508" sldId="2147483697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3870015605" sldId="2147483698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1945660978" sldId="2147483699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562433396" sldId="2147483700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2819991811" sldId="2147483701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1058765056" sldId="2147483702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3590061218" sldId="2147483703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974981561" sldId="2147483704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1574029864" sldId="2147483705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2128546119" sldId="2147483706"/>
          </pc:sldLayoutMkLst>
        </pc:sldLayoutChg>
        <pc:sldLayoutChg chg="del">
          <pc:chgData name="Бабич Артем" userId="0ffa699b539e5dc2" providerId="Windows Live" clId="Web-{6DF3A8AC-5545-47EF-9385-F5149C8333E3}" dt="2021-02-25T19:22:32.456" v="0"/>
          <pc:sldLayoutMkLst>
            <pc:docMk/>
            <pc:sldMasterMk cId="858279326" sldId="2147483696"/>
            <pc:sldLayoutMk cId="3164837850" sldId="2147483707"/>
          </pc:sldLayoutMkLst>
        </pc:sldLayoutChg>
      </pc:sldMasterChg>
      <pc:sldMasterChg chg="add del addSldLayout delSldLayout modSldLayout">
        <pc:chgData name="Бабич Артем" userId="0ffa699b539e5dc2" providerId="Windows Live" clId="Web-{6DF3A8AC-5545-47EF-9385-F5149C8333E3}" dt="2021-02-25T19:22:41.347" v="1"/>
        <pc:sldMasterMkLst>
          <pc:docMk/>
          <pc:sldMasterMk cId="2618178744" sldId="2147483708"/>
        </pc:sldMasterMkLst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3168718309" sldId="2147483709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3634433209" sldId="2147483710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1182333263" sldId="2147483711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2363011739" sldId="2147483712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2744486720" sldId="2147483713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2733740786" sldId="2147483714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3634799306" sldId="2147483715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4021735959" sldId="2147483716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4256098733" sldId="2147483717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1472744761" sldId="2147483718"/>
          </pc:sldLayoutMkLst>
        </pc:sldLayoutChg>
        <pc:sldLayoutChg chg="add del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2618178744" sldId="2147483708"/>
            <pc:sldLayoutMk cId="3804802874" sldId="2147483719"/>
          </pc:sldLayoutMkLst>
        </pc:sldLayoutChg>
      </pc:sldMasterChg>
      <pc:sldMasterChg chg="add addSldLayout modSldLayout">
        <pc:chgData name="Бабич Артем" userId="0ffa699b539e5dc2" providerId="Windows Live" clId="Web-{6DF3A8AC-5545-47EF-9385-F5149C8333E3}" dt="2021-02-25T19:22:41.347" v="1"/>
        <pc:sldMasterMkLst>
          <pc:docMk/>
          <pc:sldMasterMk cId="3439670539" sldId="2147483720"/>
        </pc:sldMasterMkLst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923351958" sldId="2147483721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3714248568" sldId="2147483722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2485133627" sldId="2147483723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3983804878" sldId="2147483724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2459428504" sldId="2147483725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2869847881" sldId="2147483726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1458181750" sldId="2147483727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1374122225" sldId="2147483728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4145029931" sldId="2147483729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2960760264" sldId="2147483730"/>
          </pc:sldLayoutMkLst>
        </pc:sldLayoutChg>
        <pc:sldLayoutChg chg="add mod replId">
          <pc:chgData name="Бабич Артем" userId="0ffa699b539e5dc2" providerId="Windows Live" clId="Web-{6DF3A8AC-5545-47EF-9385-F5149C8333E3}" dt="2021-02-25T19:22:41.347" v="1"/>
          <pc:sldLayoutMkLst>
            <pc:docMk/>
            <pc:sldMasterMk cId="3439670539" sldId="2147483720"/>
            <pc:sldLayoutMk cId="302793517" sldId="21474837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5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4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8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2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freepik.com/premium-photo/old-glass-inkwell-with-a-quill-pen-and-abacus-on-a-wooden-table_9245668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D2AB0D4F-9037-41BE-BD94-F53599FC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2" y="1669570"/>
            <a:ext cx="4429222" cy="3521610"/>
          </a:xfrm>
          <a:prstGeom prst="rect">
            <a:avLst/>
          </a:prstGeom>
        </p:spPr>
      </p:pic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EB16BE0D-B049-49E1-ADEC-4ABE06BE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1" y="1675843"/>
            <a:ext cx="4436257" cy="3492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6AFA20-F17D-4792-925A-115A0E812B2B}"/>
              </a:ext>
            </a:extLst>
          </p:cNvPr>
          <p:cNvSpPr txBox="1"/>
          <p:nvPr/>
        </p:nvSpPr>
        <p:spPr>
          <a:xfrm>
            <a:off x="4195916" y="902109"/>
            <a:ext cx="306274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Модель и механизм работы</a:t>
            </a:r>
          </a:p>
        </p:txBody>
      </p:sp>
    </p:spTree>
    <p:extLst>
      <p:ext uri="{BB962C8B-B14F-4D97-AF65-F5344CB8AC3E}">
        <p14:creationId xmlns:p14="http://schemas.microsoft.com/office/powerpoint/2010/main" val="25637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0516F7-8C0E-4C42-8980-B77B97746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наш взгляд, единственное, что могло бы помочь механическому калькулятору Лейбница это то, что материал, из которого он делался, нужно было заменить на более дешевый и постараться ускорить производительность данного устройства. Возможно, люди еще не были готовы к сложным и дорогим вычислительным устройствам.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71593-9B1F-4CF7-8095-044A3A53A3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Но не смотря на минусы в стоимости и некоторые неточности в сдвиге множителя. Основные идеи ученого - колесо Лейбница и сдвиг множителя плодотворно использовались при разработке вычислительной техники почти 300 лет.</a:t>
            </a:r>
          </a:p>
        </p:txBody>
      </p:sp>
      <p:pic>
        <p:nvPicPr>
          <p:cNvPr id="1026" name="Picture 2" descr=" Счетная машина Лейбница (1690 г.) Хранится в Национальной библиотеке Нижней Саксонии в Ганновере. ">
            <a:extLst>
              <a:ext uri="{FF2B5EF4-FFF2-40B4-BE49-F238E27FC236}">
                <a16:creationId xmlns:a16="http://schemas.microsoft.com/office/drawing/2014/main" id="{D04D3915-2C4B-42B9-A16A-21E122E6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7" y="1601947"/>
            <a:ext cx="4284874" cy="36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7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9723E-ED96-4D66-9341-8F8A2637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162908"/>
            <a:ext cx="8679915" cy="1266092"/>
          </a:xfrm>
        </p:spPr>
        <p:txBody>
          <a:bodyPr/>
          <a:lstStyle/>
          <a:p>
            <a:r>
              <a:rPr lang="ru-RU" b="1" i="1" dirty="0"/>
              <a:t>Спасибо за </a:t>
            </a:r>
            <a:r>
              <a:rPr lang="ru-RU" b="1" dirty="0"/>
              <a:t>внимание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5432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Презентация PowerPoint</vt:lpstr>
      <vt:lpstr>Презентация PowerPoint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Лейбніца</dc:title>
  <dc:creator/>
  <cp:lastModifiedBy>Пользователь</cp:lastModifiedBy>
  <cp:revision>312</cp:revision>
  <dcterms:created xsi:type="dcterms:W3CDTF">2021-02-23T14:55:24Z</dcterms:created>
  <dcterms:modified xsi:type="dcterms:W3CDTF">2021-02-28T19:38:33Z</dcterms:modified>
</cp:coreProperties>
</file>