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c5b348a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c5b348a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c5b348a6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c5b348a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22025" y="3236492"/>
            <a:ext cx="82221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Сделали:</a:t>
            </a:r>
            <a:br>
              <a:rPr lang="ru"/>
            </a:br>
            <a:r>
              <a:rPr lang="ru"/>
              <a:t>Бабич Артём</a:t>
            </a:r>
            <a:br>
              <a:rPr lang="ru"/>
            </a:br>
            <a:r>
              <a:rPr lang="ru"/>
              <a:t>Половенко Илья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50200" y="61975"/>
            <a:ext cx="80436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600"/>
              <a:t>Лабораторная работа №1</a:t>
            </a:r>
            <a:endParaRPr b="1" i="1"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600"/>
              <a:t>«Операционная система механического вычислительного устройства»</a:t>
            </a:r>
            <a:endParaRPr b="1"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245875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38"/>
            <a:ext cx="9144000" cy="51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200" y="58550"/>
            <a:ext cx="5705700" cy="5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Рассмотрим принцип работы калькулятора Лейбница на примере деления 863 на 64: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1. С помощью циферблатов вводим делимое (863).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2. Поворачиваем ручку главного приводного колеса по часовой стрелки один раз.</a:t>
            </a:r>
            <a:br>
              <a:rPr lang="ru" sz="1100">
                <a:solidFill>
                  <a:srgbClr val="000000"/>
                </a:solidFill>
              </a:rPr>
            </a:br>
            <a:br>
              <a:rPr lang="ru" sz="1100">
                <a:solidFill>
                  <a:srgbClr val="F81B02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3. С помощью циферблатов вводим делитель (863).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4. Сдвигаем движущуюся часть калькулятора Лейбница на одну позицию влево с помощью вспомогательного приводного колеса.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5. Поворачиваем главное приводное колесо один раз против часовой стрелки и получаем первую часть результата деления - количество оборотов главного приводного колеса, умноженное на разрядность (положение подвижной части калькулятора). Для нашего случая - это 1х10. Таким образом, первая часть результата деления будет равна 10. В окошках результата отобразится остаток от первой операции деления (223).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6. Сдвигаем движущуюся часть калькулятора Лейбница на одну позицию вправо с помощью вспомогательного приводного колеса.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</a:rPr>
              <a:t>7. Поворачиваем главное приводное колесо против часовой стрелки до тех пор, пока остаток, отображающийся в окошках результата, не станет меньше делителя. Для нашего случая - это 3 оборота. Таким образом, вторая часть результата будет равна 3. Складываем обе части результата и получаем частное (результат деления) - 13. Остаток от деления отображается в окошках результата и составляет 31.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900" y="1017800"/>
            <a:ext cx="3366100" cy="2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