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AEF68-DBD5-4759-AC0B-134CB2EDC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Продвинутое использование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1AC2BD-EE49-4580-BF82-AAF43B3A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71814"/>
            <a:ext cx="6472022" cy="1468927"/>
          </a:xfrm>
        </p:spPr>
        <p:txBody>
          <a:bodyPr/>
          <a:lstStyle/>
          <a:p>
            <a:r>
              <a:rPr lang="ru-RU" dirty="0"/>
              <a:t>Терёхин Александр Павлович</a:t>
            </a:r>
          </a:p>
          <a:p>
            <a:r>
              <a:rPr lang="ru-RU" dirty="0"/>
              <a:t>6 марта 2025</a:t>
            </a:r>
          </a:p>
          <a:p>
            <a:r>
              <a:rPr lang="ru-RU" dirty="0"/>
              <a:t>Студент Российского Университета Дружбы Народов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5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4C52-FC56-43D8-A5BA-1F7EB05B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Подготовка рабочего репозитория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FC57E-8C91-4AEA-B3C2-4179BAF0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65" y="2667218"/>
            <a:ext cx="558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C6F7-A2F9-4545-BB22-F8105B9E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78880-5D13-4F55-A502-2EE4E759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приобрели практические навыки взаимодействия с дополнительными функциями </a:t>
            </a:r>
            <a:r>
              <a:rPr lang="ru-RU" dirty="0" err="1"/>
              <a:t>гитхаб</a:t>
            </a:r>
            <a:r>
              <a:rPr 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04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60DEE-A849-480E-8A97-2E53FF54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E60DD-0CD1-4A74-91D9-5AD78CBA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навыков правильной работы с репозиториями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8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9516E-D005-4EB2-99E3-67DD3396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DCB6D-736D-4E67-957B-2B061649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Выполнить работу для тестового репозитория.</a:t>
            </a:r>
          </a:p>
          <a:p>
            <a:r>
              <a:rPr lang="ru-RU" dirty="0"/>
              <a:t>2. Преобразовать рабочий репозиторий в репозиторий с </a:t>
            </a:r>
            <a:r>
              <a:rPr lang="ru-RU" dirty="0" err="1"/>
              <a:t>git-flow</a:t>
            </a:r>
            <a:r>
              <a:rPr lang="ru-RU" dirty="0"/>
              <a:t> и </a:t>
            </a:r>
            <a:r>
              <a:rPr lang="ru-RU" dirty="0" err="1"/>
              <a:t>conventional</a:t>
            </a:r>
            <a:r>
              <a:rPr lang="ru-RU" dirty="0"/>
              <a:t> </a:t>
            </a:r>
            <a:r>
              <a:rPr lang="ru-RU" dirty="0" err="1"/>
              <a:t>commits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66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29BBB-F7EC-4A8F-BC07-1EBAC3F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выполнения лабораторной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8C66D-D25F-4A2D-B7D9-9F47B5E6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788642"/>
            <a:ext cx="6181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EBFB0-85A8-4936-9289-D54993C2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package.json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7E37C-1797-4526-A3E0-1AB1EBCF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30" y="3031172"/>
            <a:ext cx="5501993" cy="30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1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5826-99F5-4737-97BD-23A1CDE6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Отправка на </a:t>
            </a:r>
            <a:r>
              <a:rPr lang="ru-RU" dirty="0" err="1"/>
              <a:t>гитхаб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DF943-B6CC-4084-A347-A685A3DE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814157"/>
            <a:ext cx="5048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C4C90-9755-402A-9410-5742B3B2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всего репозитория в хранилище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F4578-AAF1-4694-9163-F96A13EB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3631479"/>
            <a:ext cx="5162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85F63-9E67-4ACA-A62F-BF835F30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Отправление данных на </a:t>
            </a:r>
            <a:r>
              <a:rPr lang="ru-RU" dirty="0" err="1"/>
              <a:t>гитхаб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E93091-E8E9-4F5D-B70D-14159232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4294202"/>
            <a:ext cx="5857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013B4-8B23-44EA-9F75-B0429609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git-flow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C76BCA-5AAC-4D60-A903-C43D6A2E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21" y="3731616"/>
            <a:ext cx="5048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66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</TotalTime>
  <Words>83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Галерея</vt:lpstr>
      <vt:lpstr>Продвинутое использование git</vt:lpstr>
      <vt:lpstr>Цель лабораторной работы </vt:lpstr>
      <vt:lpstr>Задачи лабораторной работы</vt:lpstr>
      <vt:lpstr>Процесс выполнения лабораторной работы</vt:lpstr>
      <vt:lpstr>package.json</vt:lpstr>
      <vt:lpstr>Отправка на гитхаб</vt:lpstr>
      <vt:lpstr>Загрузка всего репозитория в хранилище</vt:lpstr>
      <vt:lpstr>Отправление данных на гитхаб</vt:lpstr>
      <vt:lpstr>git-flow</vt:lpstr>
      <vt:lpstr>Подготовка рабочего репозитория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Продвинутое использование git</dc:title>
  <dc:creator>Терёхин Александр Павлович</dc:creator>
  <cp:lastModifiedBy>Терёхин Александр Павлович</cp:lastModifiedBy>
  <cp:revision>1</cp:revision>
  <dcterms:created xsi:type="dcterms:W3CDTF">2025-03-06T11:16:35Z</dcterms:created>
  <dcterms:modified xsi:type="dcterms:W3CDTF">2025-03-06T11:24:26Z</dcterms:modified>
</cp:coreProperties>
</file>