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AB9E1-F87B-47E2-9736-9DD2217C9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версиями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81A9E9-BDAB-4223-81EF-B1B31C5B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11087"/>
            <a:ext cx="6480411" cy="1804487"/>
          </a:xfrm>
        </p:spPr>
        <p:txBody>
          <a:bodyPr/>
          <a:lstStyle/>
          <a:p>
            <a:r>
              <a:rPr lang="ru-RU" dirty="0"/>
              <a:t>Терёхин Александр Павлович</a:t>
            </a:r>
          </a:p>
          <a:p>
            <a:r>
              <a:rPr lang="ru-RU" dirty="0"/>
              <a:t>6 марта 2025</a:t>
            </a:r>
          </a:p>
          <a:p>
            <a:r>
              <a:rPr lang="ru-RU" dirty="0"/>
              <a:t>Студент Российского Университета Дружбы Народов</a:t>
            </a:r>
          </a:p>
        </p:txBody>
      </p:sp>
    </p:spTree>
    <p:extLst>
      <p:ext uri="{BB962C8B-B14F-4D97-AF65-F5344CB8AC3E}">
        <p14:creationId xmlns:p14="http://schemas.microsoft.com/office/powerpoint/2010/main" val="184427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BF280-C494-49DC-8E4A-14B9CDAA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2D22E-6907-4932-A953-1BFEB262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изучение идеологии и применения средств контроля версий и освоение умений работать с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89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7C213-CF11-43C9-A7E2-798DB562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выполнения лабораторной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E96E5C-E7D7-4315-820B-D6F0B401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3327763"/>
            <a:ext cx="5724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CE8F-B644-4D75-9C32-5D7077C5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Добавляем GPG ключ в аккаунт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5AFAA1-EFD8-417D-AF14-57ECB445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23" y="3574329"/>
            <a:ext cx="4724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E6720-DAD3-40BF-9570-53FB6BC9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Настройка </a:t>
            </a:r>
            <a:r>
              <a:rPr lang="en-US" dirty="0" err="1"/>
              <a:t>gh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27EB4-DD2E-4E45-87BA-71718167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84" y="3668529"/>
            <a:ext cx="7216431" cy="23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E89B8-BD71-4B50-9AB6-14EC1EBA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шаблона репозитория и синхронизация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11DECE-CE96-4B33-99FE-EF0624B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6" y="4160940"/>
            <a:ext cx="6873868" cy="1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70B47-F375-43E0-B086-1BE70378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репозитория и </a:t>
            </a:r>
            <a:r>
              <a:rPr lang="ru-RU" dirty="0" err="1"/>
              <a:t>коммит</a:t>
            </a:r>
            <a:r>
              <a:rPr lang="ru-RU" dirty="0"/>
              <a:t> изменений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1BD2C7-0F35-4F40-B758-FC2D3A2A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7" y="3977457"/>
            <a:ext cx="7355769" cy="21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B0C9-95C2-408A-8552-75879A08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24396-8022-4D2A-8E42-31BE1512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приобрели практические навыки работы с сервисом </a:t>
            </a:r>
            <a:r>
              <a:rPr lang="ru-RU" dirty="0" err="1"/>
              <a:t>github</a:t>
            </a:r>
            <a:r>
              <a:rPr 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629311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</TotalTime>
  <Words>65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Галерея</vt:lpstr>
      <vt:lpstr>Управление версиями</vt:lpstr>
      <vt:lpstr>Цель лабораторной работы</vt:lpstr>
      <vt:lpstr>Процесс выполнения лабораторной работы</vt:lpstr>
      <vt:lpstr>Добавляем GPG ключ в аккаунт</vt:lpstr>
      <vt:lpstr>Настройка gh</vt:lpstr>
      <vt:lpstr>Загрузка шаблона репозитория и синхронизация</vt:lpstr>
      <vt:lpstr>Подготовка репозитория и коммит изменений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>Терёхин Александр Павлович</dc:creator>
  <cp:lastModifiedBy>Терёхин Александр Павлович</cp:lastModifiedBy>
  <cp:revision>1</cp:revision>
  <dcterms:created xsi:type="dcterms:W3CDTF">2025-03-06T10:39:03Z</dcterms:created>
  <dcterms:modified xsi:type="dcterms:W3CDTF">2025-03-06T10:46:51Z</dcterms:modified>
</cp:coreProperties>
</file>