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8637073" cy="2618554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8404" y="3564467"/>
            <a:ext cx="8637072" cy="1071095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7124" y="329307"/>
            <a:ext cx="5943668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24392" y="134930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4709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0270" y="798973"/>
            <a:ext cx="7828830" cy="465988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7" name="Picture 16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59215" b="36435"/>
          <a:stretch/>
        </p:blipFill>
        <p:spPr>
          <a:xfrm rot="5400000">
            <a:off x="8642279" y="3046916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48A87A34-81AB-432B-8DAE-1953F412C126}" type="datetimeFigureOut">
              <a:rPr lang="en-US" dirty="0"/>
              <a:pPr/>
              <a:t>3/6/2025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24" name="Picture 2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7" y="1756129"/>
            <a:ext cx="8619060" cy="2050065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3806195"/>
            <a:ext cx="861906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052" y="958037"/>
            <a:ext cx="9605635" cy="105930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9166" y="2165621"/>
            <a:ext cx="4645152" cy="329385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606" y="2171769"/>
            <a:ext cx="4645152" cy="328709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6" y="953336"/>
            <a:ext cx="9607661" cy="1056319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2169727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9166" y="2974448"/>
            <a:ext cx="4645152" cy="249387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337" y="2173181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337" y="2971669"/>
            <a:ext cx="4645152" cy="248719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3/6/2025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8" name="Picture 1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4" name="Picture 1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3/6/2025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291" y="952578"/>
            <a:ext cx="3275013" cy="2322176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3334" y="952578"/>
            <a:ext cx="6012470" cy="4505221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291" y="3274754"/>
            <a:ext cx="3275013" cy="2178918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24" y="1129513"/>
            <a:ext cx="5854872" cy="192420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8247" y="3053721"/>
            <a:ext cx="5846486" cy="209601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5300" y="5469856"/>
            <a:ext cx="5849605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3/6/2025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300" y="318640"/>
            <a:ext cx="4877818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6794" y="137408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22" name="Picture 2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48549" b="36564"/>
          <a:stretch/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18076" y="137408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4321F3-513C-4648-83EB-5384EB85DD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Markdown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32F71D7-86A5-4596-BF87-0F64EB00DA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478867"/>
            <a:ext cx="6472022" cy="1628318"/>
          </a:xfrm>
        </p:spPr>
        <p:txBody>
          <a:bodyPr>
            <a:normAutofit/>
          </a:bodyPr>
          <a:lstStyle/>
          <a:p>
            <a:r>
              <a:rPr lang="ru-RU" dirty="0"/>
              <a:t>Терёхин Александр Павлович</a:t>
            </a:r>
          </a:p>
          <a:p>
            <a:r>
              <a:rPr lang="ru-RU" dirty="0"/>
              <a:t>6 марта 2025</a:t>
            </a:r>
          </a:p>
          <a:p>
            <a:r>
              <a:rPr lang="ru-RU" dirty="0"/>
              <a:t>Студент Российского Университета Дружбы Народов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60813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93C910-8CFF-446E-B9BC-FB39F7626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Цель лабораторной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86D1C2E-A7D3-40AB-A25B-B051DF6F66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Целью данной работы является изучение языка разметки </a:t>
            </a:r>
            <a:r>
              <a:rPr lang="en-US" dirty="0"/>
              <a:t>Markdown. x-special/nautilus-clipboard copy file:///tmp/VMwareDnD/f6E9Fa/report.md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61763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EA6D9F-566F-4CA7-AFCB-7B79EE072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Процесс выполнения лабораторной работы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A3C8F31-31F5-40DD-AFED-4EC82980A9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2003" y="2167403"/>
            <a:ext cx="4465652" cy="3950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07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3A04AA-EF41-41F2-A95A-9AC2664F8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Структура документа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A76AFD8-D4AD-4C8B-A724-8D50AE04D9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6679" y="2638048"/>
            <a:ext cx="3609582" cy="3452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711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5C6EDA-976E-427F-AF9E-40EB15E9F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Экспорт документа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96C4B06-3CFC-4773-86C9-6B58AFEDA1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• </a:t>
            </a:r>
            <a:r>
              <a:rPr lang="ru-RU" dirty="0" err="1"/>
              <a:t>Pandoc</a:t>
            </a:r>
            <a:r>
              <a:rPr lang="ru-RU" dirty="0"/>
              <a:t> — универсальная утилита для работы с текстовыми форматами. Основная сфера применения — форматирование математических и технических текстов. </a:t>
            </a:r>
          </a:p>
          <a:p>
            <a:r>
              <a:rPr lang="ru-RU" dirty="0"/>
              <a:t>• </a:t>
            </a:r>
            <a:r>
              <a:rPr lang="ru-RU" dirty="0" err="1"/>
              <a:t>Beamer</a:t>
            </a:r>
            <a:r>
              <a:rPr lang="ru-RU" dirty="0"/>
              <a:t> — класс для </a:t>
            </a:r>
            <a:r>
              <a:rPr lang="ru-RU" dirty="0" err="1"/>
              <a:t>LaTeX</a:t>
            </a:r>
            <a:r>
              <a:rPr lang="ru-RU" dirty="0"/>
              <a:t>, позволяющий создавать слайды для презентаций. Возможно включение сложных математических формул, иллюстраций, анимации.</a:t>
            </a:r>
          </a:p>
        </p:txBody>
      </p:sp>
    </p:spTree>
    <p:extLst>
      <p:ext uri="{BB962C8B-B14F-4D97-AF65-F5344CB8AC3E}">
        <p14:creationId xmlns:p14="http://schemas.microsoft.com/office/powerpoint/2010/main" val="1177787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437E66-D025-493C-8D19-800691675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Вывод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979BF97-3F6B-436A-B6E4-234CB0FD55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Мы приобрели практические навыки работы с </a:t>
            </a:r>
            <a:r>
              <a:rPr lang="ru-RU" dirty="0" err="1"/>
              <a:t>Markdown</a:t>
            </a:r>
            <a:r>
              <a:rPr lang="ru-RU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8344726"/>
      </p:ext>
    </p:extLst>
  </p:cSld>
  <p:clrMapOvr>
    <a:masterClrMapping/>
  </p:clrMapOvr>
</p:sld>
</file>

<file path=ppt/theme/theme1.xml><?xml version="1.0" encoding="utf-8"?>
<a:theme xmlns:a="http://schemas.openxmlformats.org/drawingml/2006/main" name="Галерея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2CB663"/>
      </a:accent4>
      <a:accent5>
        <a:srgbClr val="DF8822"/>
      </a:accent5>
      <a:accent6>
        <a:srgbClr val="BC410A"/>
      </a:accent6>
      <a:hlink>
        <a:srgbClr val="5977C4"/>
      </a:hlink>
      <a:folHlink>
        <a:srgbClr val="A1A9BF"/>
      </a:folHlink>
    </a:clrScheme>
    <a:fontScheme name="Gallery">
      <a:majorFont>
        <a:latin typeface="Century Gothic" panose="020B0502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E050AC27-895F-4B90-991D-A6818FC89AB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TM10001114[[fn=Галерея]]</Template>
  <TotalTime>8</TotalTime>
  <Words>100</Words>
  <Application>Microsoft Office PowerPoint</Application>
  <PresentationFormat>Широкоэкранный</PresentationFormat>
  <Paragraphs>13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9" baseType="lpstr">
      <vt:lpstr>Arial</vt:lpstr>
      <vt:lpstr>Century Gothic</vt:lpstr>
      <vt:lpstr>Галерея</vt:lpstr>
      <vt:lpstr>Markdown</vt:lpstr>
      <vt:lpstr>Цель лабораторной работы</vt:lpstr>
      <vt:lpstr>Процесс выполнения лабораторной работы</vt:lpstr>
      <vt:lpstr>Структура документа</vt:lpstr>
      <vt:lpstr>Экспорт документа</vt:lpstr>
      <vt:lpstr>Вывод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Markdown</dc:title>
  <dc:creator>Терёхин Александр Павлович</dc:creator>
  <cp:lastModifiedBy>Терёхин Александр Павлович</cp:lastModifiedBy>
  <cp:revision>1</cp:revision>
  <dcterms:created xsi:type="dcterms:W3CDTF">2025-03-06T10:56:50Z</dcterms:created>
  <dcterms:modified xsi:type="dcterms:W3CDTF">2025-03-06T11:04:53Z</dcterms:modified>
</cp:coreProperties>
</file>