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16" y="6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719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8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7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0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0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44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B3D81F-655D-4E6E-BC80-4BDA392E0987}" type="datetimeFigureOut">
              <a:rPr lang="ru-RU" smtClean="0"/>
              <a:t>02.12.2013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E64715-99D7-4823-90B4-65747D32E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10</a:t>
            </a:r>
            <a:r>
              <a:rPr lang="ru-RU" sz="4000" dirty="0"/>
              <a:t> </a:t>
            </a:r>
            <a:r>
              <a:rPr lang="ru-RU" sz="4000" dirty="0" smtClean="0"/>
              <a:t>Ключевых факторов</a:t>
            </a:r>
            <a:r>
              <a:rPr lang="ru-RU" sz="4000" dirty="0"/>
              <a:t> </a:t>
            </a:r>
            <a:r>
              <a:rPr lang="ru-RU" sz="4000" dirty="0" smtClean="0"/>
              <a:t>успеха архитектурного проекта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1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968" t="33754" r="12508" b="17832"/>
          <a:stretch/>
        </p:blipFill>
        <p:spPr>
          <a:xfrm>
            <a:off x="626089" y="757114"/>
            <a:ext cx="10520038" cy="49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191" t="33064" r="12023" b="13899"/>
          <a:stretch/>
        </p:blipFill>
        <p:spPr>
          <a:xfrm>
            <a:off x="209792" y="698977"/>
            <a:ext cx="10750859" cy="54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3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637" t="9959" r="15226" b="55240"/>
          <a:stretch/>
        </p:blipFill>
        <p:spPr>
          <a:xfrm>
            <a:off x="936676" y="802256"/>
            <a:ext cx="9984365" cy="35799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3365" t="76387" r="13527" b="6008"/>
          <a:stretch/>
        </p:blipFill>
        <p:spPr>
          <a:xfrm>
            <a:off x="1078302" y="4287333"/>
            <a:ext cx="10161917" cy="18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140" t="27427" r="13992" b="11052"/>
          <a:stretch/>
        </p:blipFill>
        <p:spPr>
          <a:xfrm>
            <a:off x="1130967" y="216568"/>
            <a:ext cx="10034337" cy="63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666" t="22797" r="14541" b="22951"/>
          <a:stretch/>
        </p:blipFill>
        <p:spPr>
          <a:xfrm>
            <a:off x="1166648" y="614855"/>
            <a:ext cx="9837683" cy="55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166" t="20877" r="14386" b="25088"/>
          <a:stretch/>
        </p:blipFill>
        <p:spPr>
          <a:xfrm>
            <a:off x="794084" y="529389"/>
            <a:ext cx="10323095" cy="55585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22428" y="5651939"/>
            <a:ext cx="3373820" cy="317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1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8246" t="11754" r="10833" b="9883"/>
          <a:stretch/>
        </p:blipFill>
        <p:spPr>
          <a:xfrm>
            <a:off x="1591919" y="143441"/>
            <a:ext cx="9119937" cy="65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1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10</a:t>
            </a:r>
            <a:r>
              <a:rPr lang="ru-RU" sz="4000" dirty="0"/>
              <a:t> </a:t>
            </a:r>
            <a:r>
              <a:rPr lang="ru-RU" sz="4000" dirty="0" smtClean="0"/>
              <a:t>Ключевых факторов</a:t>
            </a:r>
            <a:r>
              <a:rPr lang="ru-RU" sz="4000" dirty="0"/>
              <a:t> </a:t>
            </a:r>
            <a:r>
              <a:rPr lang="ru-RU" sz="4000" dirty="0" smtClean="0"/>
              <a:t>успеха архитектурного проекта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5606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17</TotalTime>
  <Words>16</Words>
  <Application>Microsoft Office PowerPoint</Application>
  <PresentationFormat>Широкоэкранный</PresentationFormat>
  <Paragraphs>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10 Ключевых факторов успеха архитектурного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10 Ключевых факторов успеха архитектурного проекта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Ключевых факторов успеха архитектурного проекта</dc:title>
  <dc:creator>Admin</dc:creator>
  <cp:lastModifiedBy>Admin</cp:lastModifiedBy>
  <cp:revision>3</cp:revision>
  <dcterms:created xsi:type="dcterms:W3CDTF">2013-12-02T15:42:33Z</dcterms:created>
  <dcterms:modified xsi:type="dcterms:W3CDTF">2013-12-02T16:00:25Z</dcterms:modified>
</cp:coreProperties>
</file>