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A1E111-4181-4111-A141-7181C171D15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Lorem Ipsum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GB"/>
              <a:t>Lorem ipsum dolor sit amet, consectetur adipiscing elit.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GB"/>
              <a:t>Praesent pharetra urna eu arcu blandit nec pretium odio fermentum.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GB"/>
              <a:t>Sed in orci quis risus interdum lacinia ut eu nisl.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