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5E7"/>
    <a:srgbClr val="0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9" d="100"/>
          <a:sy n="109" d="100"/>
        </p:scale>
        <p:origin x="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3C7B79-0FE7-4102-A74F-B89EDBB1A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87F33-59AE-4335-954F-76E271AF8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5CCD-3BEF-406D-A712-8D5DC93D3A86}" type="datetimeFigureOut">
              <a:rPr lang="ru-RU" smtClean="0"/>
              <a:t>23.07.2020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D73100-C26E-4F1D-B55E-8EEB2C72F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178A1E-39E0-4758-B80C-BA74208BD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96A0-E233-4C88-9DAE-5733B50D1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50EC-5632-41A4-87BD-89EED6E6341F}" type="datetimeFigureOut">
              <a:rPr lang="ru-RU" smtClean="0"/>
              <a:t>23.07.2020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AF76-DAFA-4B26-87DE-FF1F87B90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97C78-1994-4108-8416-946D8E56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F3F9A-7D74-4734-A33F-B83DA8D5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D33D1-24B3-4B32-B01F-6D90382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C9A-C20E-4369-857A-018C4B8B7AFF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8DD6-5538-4CA6-AF92-566DC8EF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24CD4-B22E-457E-B1A0-64C3B87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6DF5-9ED8-490F-BE90-22B002B0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9A4C-0B25-4C62-A99C-2BEBEF6B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DCDFF-4899-41BE-96A7-896C60F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F0CE-8BFD-4752-B99E-8957F9B94981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CB72D-6847-480E-8214-40AF59D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1A123-DE9B-4E71-A413-5EF910F4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8AFC0-D478-4256-A67B-0071B606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3EB2EB-43DA-44CD-90B5-B69C1AF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0A3B8-249C-447F-A486-0CE4311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C63F-9BAD-46B4-8ABC-003597D4CFCC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8DDA7-A2BD-4D10-BF62-EB14DB26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9AA05-DA76-4130-A0D8-FFD4F5A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BD03-234C-4699-8766-D0AB8A9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9EB3C-F100-4387-9DB1-337A30F9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C59A6-1515-4CCA-B70E-979E667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5652-C013-4F6B-8932-CAB7890F1D29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72652-FF35-4E7E-AD9F-54AE5B3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FB3F9-DEFA-4348-ACF9-4488DC02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CDAC-9B30-44EB-BDA1-500635B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59EDE-83A7-4CB0-9B0D-3F4E09AB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2C168-9877-4743-9A89-97C640D7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E414-7924-4975-9E8C-744F2DC59D39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085BA-66DF-415C-8735-E6EBE25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C7EF-FA58-4CB8-A288-FC27FFE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8E8A-4843-41AE-ABC5-952B5B6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625E-A9B5-4B9E-AADC-F66621B0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EB838-8054-422A-B6AA-5617EEBC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49939-4B9F-453D-AC0E-4A6C8FB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8CB-B772-469E-A4F8-38A61972A38E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DF1EDD-7A60-4E7F-995E-506A74BD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63028-B556-45A8-8777-C186B14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CDB45-C956-4FEB-8C42-5B8F2276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C7509-40D4-467C-B93B-FDFFED6F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6AE4D-858C-454E-ADFF-02B4FDB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B6C98-1A54-41B5-9F3E-DF64650F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31D50-1B50-48EC-9DCA-C4F51452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5C1E0-CE76-4D13-B971-F06616A4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F51-4D5C-4175-BAD5-56BCB41D3ED4}" type="datetime1">
              <a:rPr lang="ru-RU" smtClean="0"/>
              <a:t>23.07.2020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6247BA-A288-460F-82DD-039C157A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E50F89-7B00-48AB-B21B-AEEBF3B0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CD34D-78F1-40BF-8566-2FC2473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6F2EA-5C4B-4CDC-A954-A70EFFF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C6C-D72C-4198-B53B-4CBF90968606}" type="datetime1">
              <a:rPr lang="ru-RU" smtClean="0"/>
              <a:t>23.07.2020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58BB4-4911-472F-A0F8-B2867ED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1EA48-A3EE-4E63-B76F-BB6D84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4474A9-D890-42A3-9802-8E9D8969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2CA4-ED26-4C30-B455-97CA65DC4A52}" type="datetime1">
              <a:rPr lang="ru-RU" smtClean="0"/>
              <a:t>23.07.2020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DA2AA7-DBC0-458F-882F-B1A78F8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AED70-B737-4F81-825A-3718F5C1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BD3E-ECDA-45D1-ACFA-5EF7F09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33B48-DE6B-49CC-8CA9-8CD7DF8C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A483E-3850-4739-8146-06F0B9DC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D669A-E0EC-4C44-84A0-B3D309F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D78-5084-4AAC-8C44-2D34E204854D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87F26-C98D-4052-83D6-C4627CF7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254B5-DE7F-414A-8940-02CA508B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3B5CB-9B9C-4B2E-B4A1-F4AD3DAB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6A443-F8B3-4047-803F-331082C6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ABBF4-C7F3-43F8-A930-0DF5330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02CAC-98FD-4E13-9A81-85F823F7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E41-D6CD-4D8B-9733-9B4AD2B1B738}" type="datetime1">
              <a:rPr lang="ru-RU" smtClean="0"/>
              <a:t>23.07.2020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C7656-3D48-43F2-927C-3AB5DAC1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FA7B-ED16-42B7-9C32-DBB4D84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814F0-3491-4DD7-AA37-B1DC6D15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AF771-E2D4-444A-8371-FC6BA8F3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578EA-90F5-4484-AEAD-F31D6107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9D6D-C505-481C-BC7A-3B827B64128C}" type="datetime1">
              <a:rPr lang="ru-RU" smtClean="0"/>
              <a:t>23.07.2020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C81D9-E3D3-4EF1-9861-C33335B74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85CA6-F295-4D2B-BE22-75F51E7C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Agency FB" panose="020B0503020202020204" pitchFamily="34" charset="0"/>
              </a:rPr>
              <a:t>Convolutional AutoEncoders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2D5D-F439-4472-B569-6C1530D072D7}"/>
              </a:ext>
            </a:extLst>
          </p:cNvPr>
          <p:cNvSpPr txBox="1"/>
          <p:nvPr/>
        </p:nvSpPr>
        <p:spPr>
          <a:xfrm>
            <a:off x="1778000" y="3878263"/>
            <a:ext cx="889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>
                <a:solidFill>
                  <a:srgbClr val="002060"/>
                </a:solidFill>
                <a:latin typeface="Segoe UI" panose="020B0502040204020203" pitchFamily="34" charset="0"/>
              </a:rPr>
              <a:t>Улучшение тепловизионного изображения малой размерности</a:t>
            </a:r>
            <a:endParaRPr lang="ru-RU" sz="2200" dirty="0">
              <a:solidFill>
                <a:srgbClr val="00206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AutoEncoders: Improved! (Unet)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84EB0C-6E4C-4E9A-8C81-62FB5C3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521" y="3036586"/>
            <a:ext cx="14945929" cy="5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2661D16-901C-4F79-94BC-631AD5BAF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26747"/>
              </p:ext>
            </p:extLst>
          </p:nvPr>
        </p:nvGraphicFramePr>
        <p:xfrm>
          <a:off x="3223822" y="1528355"/>
          <a:ext cx="5744356" cy="255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2153014" imgH="5415333" progId="Unknown">
                  <p:embed/>
                </p:oleObj>
              </mc:Choice>
              <mc:Fallback>
                <p:oleObj r:id="rId3" imgW="12153014" imgH="5415333" progId="Unknown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2661D16-901C-4F79-94BC-631AD5BAF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22" y="1528355"/>
                        <a:ext cx="5744356" cy="2553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9A62C-AEFB-48EC-873D-8772D241DE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02106" y="4081402"/>
            <a:ext cx="7327265" cy="21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Keras: Architecture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A17300-E286-4C6A-AC6D-F25C6DF1D8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4139" y="1551284"/>
            <a:ext cx="4743722" cy="45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Results: Trained on Cats, Good!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5A2CC9-0D08-40B7-BA9B-EF20D851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60" y="1843087"/>
            <a:ext cx="6515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Results: cars… </a:t>
            </a:r>
            <a:r>
              <a:rPr lang="ru-RU" sz="4000" dirty="0">
                <a:solidFill>
                  <a:srgbClr val="002060"/>
                </a:solidFill>
                <a:latin typeface="Agency FB" panose="020B0503020202020204" pitchFamily="34" charset="0"/>
              </a:rPr>
              <a:t>??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F1F130-9C47-4BDA-A09A-6873D5B8B1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8351" y="2089723"/>
            <a:ext cx="5523722" cy="26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Pros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40743-40F8-4AF4-B81E-1C6872DE6612}"/>
              </a:ext>
            </a:extLst>
          </p:cNvPr>
          <p:cNvSpPr txBox="1"/>
          <p:nvPr/>
        </p:nvSpPr>
        <p:spPr>
          <a:xfrm>
            <a:off x="1123950" y="1514475"/>
            <a:ext cx="1025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Top-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Kaggle With AutoEncoder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CNN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84EB0C-6E4C-4E9A-8C81-62FB5C3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521" y="3036586"/>
            <a:ext cx="14945929" cy="5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D02D82-4888-4150-BBA9-9CAF5357323F}"/>
              </a:ext>
            </a:extLst>
          </p:cNvPr>
          <p:cNvSpPr txBox="1">
            <a:spLocks/>
          </p:cNvSpPr>
          <p:nvPr/>
        </p:nvSpPr>
        <p:spPr>
          <a:xfrm>
            <a:off x="952500" y="2905234"/>
            <a:ext cx="1123950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Minuses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33C8C-4EA4-4E1B-ADA1-B606AE1CC044}"/>
              </a:ext>
            </a:extLst>
          </p:cNvPr>
          <p:cNvSpPr txBox="1"/>
          <p:nvPr/>
        </p:nvSpPr>
        <p:spPr>
          <a:xfrm>
            <a:off x="952500" y="3903540"/>
            <a:ext cx="10258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GAN’s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GPU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Overfitting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real dataset</a:t>
            </a:r>
          </a:p>
        </p:txBody>
      </p:sp>
    </p:spTree>
    <p:extLst>
      <p:ext uri="{BB962C8B-B14F-4D97-AF65-F5344CB8AC3E}">
        <p14:creationId xmlns:p14="http://schemas.microsoft.com/office/powerpoint/2010/main" val="406513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End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002060"/>
                </a:solidFill>
                <a:latin typeface="Agency FB" panose="020B0503020202020204" pitchFamily="34" charset="0"/>
              </a:rPr>
              <a:t>GeoScan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D294DB-5571-4B4C-AC47-43CB3580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47887"/>
            <a:ext cx="5305425" cy="25622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F7BAC9-CF41-4C46-8DC6-D2BE5BF7F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147887"/>
            <a:ext cx="4924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Image-to-Image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6DA5E-6426-493B-AA2C-D175C01E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04950"/>
            <a:ext cx="9715500" cy="3848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6AF92A-D67B-4C64-853B-74ED305C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5260945"/>
            <a:ext cx="1438275" cy="3905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97E9D7-2C37-4293-BAAD-48F062D1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737" y="5288508"/>
            <a:ext cx="1419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Loss function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9B06E3-50C6-4492-84DE-192EC7F4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314450"/>
            <a:ext cx="87058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Dataset Preprocessing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40743-40F8-4AF4-B81E-1C6872DE6612}"/>
              </a:ext>
            </a:extLst>
          </p:cNvPr>
          <p:cNvSpPr txBox="1"/>
          <p:nvPr/>
        </p:nvSpPr>
        <p:spPr>
          <a:xfrm>
            <a:off x="1123950" y="1514475"/>
            <a:ext cx="102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Resolution RGB -&gt; Grayscale High Resolution -&gt; Resized Low Resolution</a:t>
            </a: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ImageNet</a:t>
            </a: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8CC444-0ECF-423F-A400-BB3BEAA3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3" y="2320791"/>
            <a:ext cx="11447213" cy="37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Convolutional Neural Networks: Architecture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8AED29C-E359-402A-ACDC-DAC9A00CF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3263"/>
              </p:ext>
            </p:extLst>
          </p:nvPr>
        </p:nvGraphicFramePr>
        <p:xfrm>
          <a:off x="1390898" y="2136196"/>
          <a:ext cx="9410203" cy="282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3" imgW="13503349" imgH="4061499" progId="Unknown">
                  <p:embed/>
                </p:oleObj>
              </mc:Choice>
              <mc:Fallback>
                <p:oleObj r:id="rId3" imgW="13503349" imgH="4061499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898" y="2136196"/>
                        <a:ext cx="9410203" cy="2828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45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Convolutional Neural Networks: Decreasing Dimension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8D90E7-8DD5-4B03-A9B8-64BE7D8BF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2837" y="2120265"/>
            <a:ext cx="5368925" cy="26174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FF7502-4DA1-4D68-A300-B25E528878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36909" y="1871977"/>
            <a:ext cx="3263900" cy="1256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F09FE6-35CA-4C1E-B44E-A984BA0651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9274" y="3636205"/>
            <a:ext cx="3519170" cy="14179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3AD040-B1A0-4DE0-8820-1E703F998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963" y="4999370"/>
            <a:ext cx="1887538" cy="5528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07A847-79DC-4364-B462-B1ACE963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003" y="3261847"/>
            <a:ext cx="2399073" cy="4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3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533400"/>
            <a:ext cx="1095375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Convolutional Neural Networks: Increasing Dimension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8B445-9262-403E-9D13-501977FC83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98203" y="2500310"/>
            <a:ext cx="15141312" cy="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3F44D3-3A34-4FB4-8849-5CADE72B1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8433" y="1613960"/>
            <a:ext cx="3300730" cy="16281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B2CDCB-1767-46FB-96C7-5ADC0B4398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78433" y="3929245"/>
            <a:ext cx="3467100" cy="17240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F5725F6-21DF-44DD-B73B-ED268294CA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19225" y="2428030"/>
            <a:ext cx="5295900" cy="2106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16BA8-2B04-4C69-971F-A19EC4A5B605}"/>
              </a:ext>
            </a:extLst>
          </p:cNvPr>
          <p:cNvSpPr txBox="1"/>
          <p:nvPr/>
        </p:nvSpPr>
        <p:spPr>
          <a:xfrm>
            <a:off x="1419225" y="4952409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Transpose Convolutional Layer</a:t>
            </a: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A1D08-EDD8-4B7A-ADC6-235C9F4538A2}"/>
              </a:ext>
            </a:extLst>
          </p:cNvPr>
          <p:cNvSpPr txBox="1"/>
          <p:nvPr/>
        </p:nvSpPr>
        <p:spPr>
          <a:xfrm>
            <a:off x="6896100" y="3391099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UpScaling2D</a:t>
            </a: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3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AutoEncoders: Architecture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Aleksandr Shirokov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40743-40F8-4AF4-B81E-1C6872DE6612}"/>
              </a:ext>
            </a:extLst>
          </p:cNvPr>
          <p:cNvSpPr txBox="1"/>
          <p:nvPr/>
        </p:nvSpPr>
        <p:spPr>
          <a:xfrm>
            <a:off x="1123950" y="1514475"/>
            <a:ext cx="1025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Loss Function – MAE(MSE)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84EB0C-6E4C-4E9A-8C81-62FB5C3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521" y="3036586"/>
            <a:ext cx="14945929" cy="5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2661D16-901C-4F79-94BC-631AD5BAF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65612"/>
              </p:ext>
            </p:extLst>
          </p:nvPr>
        </p:nvGraphicFramePr>
        <p:xfrm>
          <a:off x="2682137" y="2793137"/>
          <a:ext cx="6827725" cy="30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12153014" imgH="5415333" progId="Unknown">
                  <p:embed/>
                </p:oleObj>
              </mc:Choice>
              <mc:Fallback>
                <p:oleObj r:id="rId3" imgW="12153014" imgH="5415333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37" y="2793137"/>
                        <a:ext cx="6827725" cy="3034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641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145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Segoe UI</vt:lpstr>
      <vt:lpstr>Wingdings</vt:lpstr>
      <vt:lpstr>Тема Office</vt:lpstr>
      <vt:lpstr>Unknown</vt:lpstr>
      <vt:lpstr>Convolutional AutoEncoders</vt:lpstr>
      <vt:lpstr>GeoScan</vt:lpstr>
      <vt:lpstr>Image-to-Image</vt:lpstr>
      <vt:lpstr>Loss function</vt:lpstr>
      <vt:lpstr>Dataset Preprocessing</vt:lpstr>
      <vt:lpstr>Convolutional Neural Networks: Architecture</vt:lpstr>
      <vt:lpstr>Convolutional Neural Networks: Decreasing Dimension</vt:lpstr>
      <vt:lpstr>Convolutional Neural Networks: Increasing Dimension</vt:lpstr>
      <vt:lpstr>AutoEncoders: Architecture</vt:lpstr>
      <vt:lpstr>AutoEncoders: Improved! (Unet)</vt:lpstr>
      <vt:lpstr>Keras: Architecture</vt:lpstr>
      <vt:lpstr>Results: Trained on Cats, Good!</vt:lpstr>
      <vt:lpstr>Results: cars… ??</vt:lpstr>
      <vt:lpstr>Pros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Широков</dc:creator>
  <cp:lastModifiedBy>Александр Широков</cp:lastModifiedBy>
  <cp:revision>31</cp:revision>
  <dcterms:created xsi:type="dcterms:W3CDTF">2020-07-20T09:29:19Z</dcterms:created>
  <dcterms:modified xsi:type="dcterms:W3CDTF">2020-07-23T09:05:20Z</dcterms:modified>
</cp:coreProperties>
</file>