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63" r:id="rId5"/>
    <p:sldId id="320" r:id="rId6"/>
    <p:sldId id="321" r:id="rId7"/>
    <p:sldId id="322" r:id="rId8"/>
    <p:sldId id="323" r:id="rId9"/>
    <p:sldId id="333" r:id="rId10"/>
    <p:sldId id="324" r:id="rId11"/>
    <p:sldId id="350" r:id="rId12"/>
    <p:sldId id="265" r:id="rId13"/>
    <p:sldId id="348" r:id="rId14"/>
    <p:sldId id="295" r:id="rId15"/>
    <p:sldId id="349" r:id="rId16"/>
    <p:sldId id="278"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4A5A"/>
    <a:srgbClr val="333F50"/>
    <a:srgbClr val="828892"/>
    <a:srgbClr val="76717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4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9" Type="http://schemas.openxmlformats.org/officeDocument/2006/relationships/slideLayout" Target="../slideLayouts/slideLayout1.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9" Type="http://schemas.openxmlformats.org/officeDocument/2006/relationships/slideLayout" Target="../slideLayouts/slideLayout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spect="1"/>
          </p:cNvSpPr>
          <p:nvPr/>
        </p:nvSpPr>
        <p:spPr>
          <a:xfrm>
            <a:off x="0" y="0"/>
            <a:ext cx="12193270" cy="6899275"/>
          </a:xfrm>
          <a:prstGeom prst="rect">
            <a:avLst/>
          </a:prstGeom>
          <a:blipFill rotWithShape="1">
            <a:blip r:embed="rId1"/>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梯形 2"/>
          <p:cNvSpPr/>
          <p:nvPr/>
        </p:nvSpPr>
        <p:spPr>
          <a:xfrm flipH="1" flipV="1">
            <a:off x="-2675890" y="-60325"/>
            <a:ext cx="8355330" cy="6918325"/>
          </a:xfrm>
          <a:prstGeom prst="trapezoid">
            <a:avLst/>
          </a:prstGeom>
          <a:solidFill>
            <a:schemeClr val="tx2">
              <a:lumMod val="7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448310" y="2647950"/>
            <a:ext cx="5262880" cy="1097915"/>
            <a:chOff x="723" y="5350"/>
            <a:chExt cx="8288" cy="1729"/>
          </a:xfrm>
        </p:grpSpPr>
        <p:sp>
          <p:nvSpPr>
            <p:cNvPr id="4" name="文本框 3"/>
            <p:cNvSpPr txBox="1"/>
            <p:nvPr/>
          </p:nvSpPr>
          <p:spPr>
            <a:xfrm>
              <a:off x="723" y="5350"/>
              <a:ext cx="8288" cy="1113"/>
            </a:xfrm>
            <a:prstGeom prst="rect">
              <a:avLst/>
            </a:prstGeom>
            <a:noFill/>
          </p:spPr>
          <p:txBody>
            <a:bodyPr wrap="none" rtlCol="0">
              <a:spAutoFit/>
            </a:bodyPr>
            <a:p>
              <a:r>
                <a:rPr lang="zh-CN" altLang="en-US" sz="4000" b="1">
                  <a:solidFill>
                    <a:schemeClr val="bg1"/>
                  </a:solidFill>
                  <a:latin typeface="微软雅黑" panose="020B0503020204020204" charset="-122"/>
                  <a:ea typeface="微软雅黑" panose="020B0503020204020204" charset="-122"/>
                </a:rPr>
                <a:t>音乐推荐系统</a:t>
              </a:r>
              <a:r>
                <a:rPr lang="zh-CN" altLang="en-US" sz="4000" b="1">
                  <a:solidFill>
                    <a:schemeClr val="bg1"/>
                  </a:solidFill>
                  <a:latin typeface="微软雅黑" panose="020B0503020204020204" charset="-122"/>
                  <a:ea typeface="微软雅黑" panose="020B0503020204020204" charset="-122"/>
                </a:rPr>
                <a:t>项目管理</a:t>
              </a:r>
              <a:endParaRPr lang="zh-CN" altLang="en-US" sz="4000" b="1">
                <a:solidFill>
                  <a:schemeClr val="bg1"/>
                </a:solidFill>
                <a:latin typeface="微软雅黑" panose="020B0503020204020204" charset="-122"/>
                <a:ea typeface="微软雅黑" panose="020B0503020204020204" charset="-122"/>
              </a:endParaRPr>
            </a:p>
          </p:txBody>
        </p:sp>
        <p:cxnSp>
          <p:nvCxnSpPr>
            <p:cNvPr id="6" name="直接连接符 5"/>
            <p:cNvCxnSpPr/>
            <p:nvPr/>
          </p:nvCxnSpPr>
          <p:spPr>
            <a:xfrm>
              <a:off x="826" y="7074"/>
              <a:ext cx="8040" cy="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641985" y="5027295"/>
            <a:ext cx="4069080" cy="645160"/>
          </a:xfrm>
          <a:prstGeom prst="rect">
            <a:avLst/>
          </a:prstGeom>
          <a:noFill/>
        </p:spPr>
        <p:txBody>
          <a:bodyPr wrap="none" rtlCol="0">
            <a:spAutoFit/>
          </a:bodyPr>
          <a:p>
            <a:r>
              <a:rPr lang="zh-CN" altLang="en-US">
                <a:solidFill>
                  <a:schemeClr val="bg1"/>
                </a:solidFill>
              </a:rPr>
              <a:t>汇报小组成员：杨洋，李南辰，</a:t>
            </a:r>
            <a:r>
              <a:rPr lang="zh-CN" altLang="en-US">
                <a:solidFill>
                  <a:schemeClr val="bg1"/>
                </a:solidFill>
              </a:rPr>
              <a:t>刘梦华</a:t>
            </a:r>
            <a:endParaRPr lang="zh-CN" altLang="en-US">
              <a:solidFill>
                <a:schemeClr val="bg1"/>
              </a:solidFill>
            </a:endParaRPr>
          </a:p>
          <a:p>
            <a:r>
              <a:rPr lang="zh-CN" altLang="en-US">
                <a:solidFill>
                  <a:schemeClr val="bg1"/>
                </a:solidFill>
              </a:rPr>
              <a:t>汇报时间：</a:t>
            </a:r>
            <a:r>
              <a:rPr lang="en-US" altLang="zh-CN">
                <a:solidFill>
                  <a:schemeClr val="bg1"/>
                </a:solidFill>
              </a:rPr>
              <a:t>2022</a:t>
            </a:r>
            <a:r>
              <a:rPr lang="zh-CN" altLang="en-US">
                <a:solidFill>
                  <a:schemeClr val="bg1"/>
                </a:solidFill>
              </a:rPr>
              <a:t>年</a:t>
            </a:r>
            <a:r>
              <a:rPr lang="en-US" altLang="zh-CN">
                <a:solidFill>
                  <a:schemeClr val="bg1"/>
                </a:solidFill>
              </a:rPr>
              <a:t>6</a:t>
            </a:r>
            <a:r>
              <a:rPr lang="zh-CN" altLang="en-US">
                <a:solidFill>
                  <a:schemeClr val="bg1"/>
                </a:solidFill>
              </a:rPr>
              <a:t>月</a:t>
            </a:r>
            <a:r>
              <a:rPr lang="en-US" altLang="zh-CN">
                <a:solidFill>
                  <a:schemeClr val="bg1"/>
                </a:solidFill>
              </a:rPr>
              <a:t>1</a:t>
            </a:r>
            <a:r>
              <a:rPr lang="zh-CN" altLang="en-US">
                <a:solidFill>
                  <a:schemeClr val="bg1"/>
                </a:solidFill>
              </a:rPr>
              <a:t>日</a:t>
            </a:r>
            <a:endParaRPr lang="zh-CN" altLang="en-US">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任意多边形 1"/>
          <p:cNvSpPr>
            <a:spLocks noChangeAspect="1"/>
          </p:cNvSpPr>
          <p:nvPr/>
        </p:nvSpPr>
        <p:spPr>
          <a:xfrm>
            <a:off x="680720" y="878840"/>
            <a:ext cx="5100955" cy="5100955"/>
          </a:xfrm>
          <a:custGeom>
            <a:avLst/>
            <a:gdLst/>
            <a:ahLst/>
            <a:cxnLst>
              <a:cxn ang="3">
                <a:pos x="hc" y="t"/>
              </a:cxn>
              <a:cxn ang="cd2">
                <a:pos x="l" y="vc"/>
              </a:cxn>
              <a:cxn ang="cd4">
                <a:pos x="hc" y="b"/>
              </a:cxn>
              <a:cxn ang="0">
                <a:pos x="r" y="vc"/>
              </a:cxn>
            </a:cxnLst>
            <a:rect l="l" t="t" r="r" b="b"/>
            <a:pathLst>
              <a:path w="8053" h="8053">
                <a:moveTo>
                  <a:pt x="4027" y="0"/>
                </a:moveTo>
                <a:cubicBezTo>
                  <a:pt x="6250" y="0"/>
                  <a:pt x="8053" y="1803"/>
                  <a:pt x="8053" y="4027"/>
                </a:cubicBezTo>
                <a:cubicBezTo>
                  <a:pt x="8053" y="6250"/>
                  <a:pt x="6250" y="8053"/>
                  <a:pt x="4027" y="8053"/>
                </a:cubicBezTo>
                <a:cubicBezTo>
                  <a:pt x="1803" y="8053"/>
                  <a:pt x="0" y="6250"/>
                  <a:pt x="0" y="4027"/>
                </a:cubicBezTo>
                <a:cubicBezTo>
                  <a:pt x="0" y="1803"/>
                  <a:pt x="1803" y="0"/>
                  <a:pt x="4027" y="0"/>
                </a:cubicBezTo>
                <a:close/>
              </a:path>
            </a:pathLst>
          </a:custGeom>
          <a:blipFill rotWithShape="1">
            <a:blip r:embed="rId1"/>
            <a:stretch>
              <a:fillRect/>
            </a:stretch>
          </a:blipFill>
          <a:ln w="12700">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solidFill>
                  <a:schemeClr val="tx1"/>
                </a:solidFill>
              </a:ln>
            </a:endParaRPr>
          </a:p>
        </p:txBody>
      </p:sp>
      <p:sp>
        <p:nvSpPr>
          <p:cNvPr id="3" name="文本框 2"/>
          <p:cNvSpPr txBox="1"/>
          <p:nvPr/>
        </p:nvSpPr>
        <p:spPr>
          <a:xfrm>
            <a:off x="7753985" y="2139950"/>
            <a:ext cx="558800" cy="460375"/>
          </a:xfrm>
          <a:prstGeom prst="rect">
            <a:avLst/>
          </a:prstGeom>
          <a:noFill/>
        </p:spPr>
        <p:txBody>
          <a:bodyPr wrap="none" rtlCol="0">
            <a:spAutoFit/>
          </a:bodyPr>
          <a:p>
            <a:r>
              <a:rPr lang="en-US" altLang="zh-CN" sz="2400" b="1">
                <a:latin typeface="微软雅黑" panose="020B0503020204020204" charset="-122"/>
                <a:ea typeface="微软雅黑" panose="020B0503020204020204" charset="-122"/>
              </a:rPr>
              <a:t>03</a:t>
            </a:r>
            <a:endParaRPr lang="en-US" altLang="zh-CN" sz="2400" b="1">
              <a:latin typeface="微软雅黑" panose="020B0503020204020204" charset="-122"/>
              <a:ea typeface="微软雅黑" panose="020B0503020204020204" charset="-122"/>
            </a:endParaRPr>
          </a:p>
        </p:txBody>
      </p:sp>
      <p:sp>
        <p:nvSpPr>
          <p:cNvPr id="4" name="文本框 3"/>
          <p:cNvSpPr txBox="1"/>
          <p:nvPr/>
        </p:nvSpPr>
        <p:spPr>
          <a:xfrm>
            <a:off x="7337425" y="2963545"/>
            <a:ext cx="1402080" cy="460375"/>
          </a:xfrm>
          <a:prstGeom prst="rect">
            <a:avLst/>
          </a:prstGeom>
          <a:noFill/>
        </p:spPr>
        <p:txBody>
          <a:bodyPr wrap="none" rtlCol="0">
            <a:spAutoFit/>
          </a:bodyPr>
          <a:p>
            <a:pPr algn="ctr"/>
            <a:r>
              <a:rPr lang="zh-CN" altLang="en-US" sz="2400" b="1">
                <a:solidFill>
                  <a:schemeClr val="tx1"/>
                </a:solidFill>
                <a:latin typeface="微软雅黑" panose="020B0503020204020204" charset="-122"/>
                <a:ea typeface="微软雅黑" panose="020B0503020204020204" charset="-122"/>
                <a:sym typeface="+mn-ea"/>
              </a:rPr>
              <a:t>风险计划</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15151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03  </a:t>
            </a:r>
            <a:r>
              <a:rPr lang="zh-CN" altLang="en-US" b="1">
                <a:latin typeface="微软雅黑" panose="020B0503020204020204" charset="-122"/>
                <a:ea typeface="微软雅黑" panose="020B0503020204020204" charset="-122"/>
                <a:sym typeface="+mn-ea"/>
              </a:rPr>
              <a:t>风险</a:t>
            </a:r>
            <a:r>
              <a:rPr lang="zh-CN" altLang="en-US" b="1">
                <a:latin typeface="微软雅黑" panose="020B0503020204020204" charset="-122"/>
                <a:ea typeface="微软雅黑" panose="020B0503020204020204" charset="-122"/>
                <a:sym typeface="+mn-ea"/>
              </a:rPr>
              <a:t>计划</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grpSp>
        <p:nvGrpSpPr>
          <p:cNvPr id="182" name="组合 181"/>
          <p:cNvGrpSpPr/>
          <p:nvPr/>
        </p:nvGrpSpPr>
        <p:grpSpPr>
          <a:xfrm>
            <a:off x="7680730" y="1993900"/>
            <a:ext cx="3520418" cy="1198880"/>
            <a:chOff x="10090" y="3176"/>
            <a:chExt cx="8455" cy="1888"/>
          </a:xfrm>
        </p:grpSpPr>
        <p:sp>
          <p:nvSpPr>
            <p:cNvPr id="183" name="文本框 182"/>
            <p:cNvSpPr txBox="1"/>
            <p:nvPr/>
          </p:nvSpPr>
          <p:spPr>
            <a:xfrm>
              <a:off x="11141" y="3176"/>
              <a:ext cx="7404" cy="1888"/>
            </a:xfrm>
            <a:prstGeom prst="rect">
              <a:avLst/>
            </a:prstGeom>
            <a:noFill/>
          </p:spPr>
          <p:txBody>
            <a:bodyPr wrap="square" rtlCol="0">
              <a:spAutoFit/>
            </a:bodyPr>
            <a:p>
              <a:pPr algn="l">
                <a:buClrTx/>
                <a:buSzTx/>
                <a:buFontTx/>
              </a:pPr>
              <a:r>
                <a:rPr>
                  <a:latin typeface="微软雅黑" panose="020B0503020204020204" charset="-122"/>
                  <a:ea typeface="微软雅黑" panose="020B0503020204020204" charset="-122"/>
                </a:rPr>
                <a:t>疫情风险：疫情导致小组成员无法线下见面交流，导致小组成员沟通不畅，需求理解不到位</a:t>
              </a:r>
              <a:endParaRPr>
                <a:latin typeface="微软雅黑" panose="020B0503020204020204" charset="-122"/>
                <a:ea typeface="微软雅黑" panose="020B0503020204020204" charset="-122"/>
              </a:endParaRPr>
            </a:p>
          </p:txBody>
        </p:sp>
        <p:sp>
          <p:nvSpPr>
            <p:cNvPr id="185" name="文本框 184"/>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grpSp>
      <p:sp>
        <p:nvSpPr>
          <p:cNvPr id="6" name="任意多边形 5"/>
          <p:cNvSpPr/>
          <p:nvPr>
            <p:custDataLst>
              <p:tags r:id="rId1"/>
            </p:custDataLst>
          </p:nvPr>
        </p:nvSpPr>
        <p:spPr bwMode="auto">
          <a:xfrm rot="21567502">
            <a:off x="5106743" y="3293785"/>
            <a:ext cx="737171" cy="932028"/>
          </a:xfrm>
          <a:custGeom>
            <a:avLst/>
            <a:gdLst>
              <a:gd name="T0" fmla="*/ 487 w 527"/>
              <a:gd name="T1" fmla="*/ 583 h 667"/>
              <a:gd name="T2" fmla="*/ 478 w 527"/>
              <a:gd name="T3" fmla="*/ 591 h 667"/>
              <a:gd name="T4" fmla="*/ 431 w 527"/>
              <a:gd name="T5" fmla="*/ 606 h 667"/>
              <a:gd name="T6" fmla="*/ 361 w 527"/>
              <a:gd name="T7" fmla="*/ 531 h 667"/>
              <a:gd name="T8" fmla="*/ 437 w 527"/>
              <a:gd name="T9" fmla="*/ 461 h 667"/>
              <a:gd name="T10" fmla="*/ 476 w 527"/>
              <a:gd name="T11" fmla="*/ 475 h 667"/>
              <a:gd name="T12" fmla="*/ 476 w 527"/>
              <a:gd name="T13" fmla="*/ 475 h 667"/>
              <a:gd name="T14" fmla="*/ 476 w 527"/>
              <a:gd name="T15" fmla="*/ 475 h 667"/>
              <a:gd name="T16" fmla="*/ 483 w 527"/>
              <a:gd name="T17" fmla="*/ 480 h 667"/>
              <a:gd name="T18" fmla="*/ 527 w 527"/>
              <a:gd name="T19" fmla="*/ 489 h 667"/>
              <a:gd name="T20" fmla="*/ 527 w 527"/>
              <a:gd name="T21" fmla="*/ 386 h 667"/>
              <a:gd name="T22" fmla="*/ 525 w 527"/>
              <a:gd name="T23" fmla="*/ 386 h 667"/>
              <a:gd name="T24" fmla="*/ 282 w 527"/>
              <a:gd name="T25" fmla="*/ 148 h 667"/>
              <a:gd name="T26" fmla="*/ 176 w 527"/>
              <a:gd name="T27" fmla="*/ 148 h 667"/>
              <a:gd name="T28" fmla="*/ 188 w 527"/>
              <a:gd name="T29" fmla="*/ 128 h 667"/>
              <a:gd name="T30" fmla="*/ 196 w 527"/>
              <a:gd name="T31" fmla="*/ 120 h 667"/>
              <a:gd name="T32" fmla="*/ 214 w 527"/>
              <a:gd name="T33" fmla="*/ 73 h 667"/>
              <a:gd name="T34" fmla="*/ 141 w 527"/>
              <a:gd name="T35" fmla="*/ 0 h 667"/>
              <a:gd name="T36" fmla="*/ 68 w 527"/>
              <a:gd name="T37" fmla="*/ 73 h 667"/>
              <a:gd name="T38" fmla="*/ 80 w 527"/>
              <a:gd name="T39" fmla="*/ 112 h 667"/>
              <a:gd name="T40" fmla="*/ 80 w 527"/>
              <a:gd name="T41" fmla="*/ 112 h 667"/>
              <a:gd name="T42" fmla="*/ 80 w 527"/>
              <a:gd name="T43" fmla="*/ 112 h 667"/>
              <a:gd name="T44" fmla="*/ 86 w 527"/>
              <a:gd name="T45" fmla="*/ 120 h 667"/>
              <a:gd name="T46" fmla="*/ 97 w 527"/>
              <a:gd name="T47" fmla="*/ 148 h 667"/>
              <a:gd name="T48" fmla="*/ 0 w 527"/>
              <a:gd name="T49" fmla="*/ 148 h 667"/>
              <a:gd name="T50" fmla="*/ 525 w 527"/>
              <a:gd name="T51" fmla="*/ 667 h 667"/>
              <a:gd name="T52" fmla="*/ 527 w 527"/>
              <a:gd name="T53" fmla="*/ 667 h 667"/>
              <a:gd name="T54" fmla="*/ 527 w 527"/>
              <a:gd name="T55" fmla="*/ 575 h 667"/>
              <a:gd name="T56" fmla="*/ 487 w 527"/>
              <a:gd name="T57" fmla="*/ 58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7" h="667">
                <a:moveTo>
                  <a:pt x="487" y="583"/>
                </a:moveTo>
                <a:cubicBezTo>
                  <a:pt x="484" y="586"/>
                  <a:pt x="482" y="588"/>
                  <a:pt x="478" y="591"/>
                </a:cubicBezTo>
                <a:cubicBezTo>
                  <a:pt x="465" y="601"/>
                  <a:pt x="449" y="607"/>
                  <a:pt x="431" y="606"/>
                </a:cubicBezTo>
                <a:cubicBezTo>
                  <a:pt x="391" y="604"/>
                  <a:pt x="360" y="571"/>
                  <a:pt x="361" y="531"/>
                </a:cubicBezTo>
                <a:cubicBezTo>
                  <a:pt x="363" y="491"/>
                  <a:pt x="397" y="459"/>
                  <a:pt x="437" y="461"/>
                </a:cubicBezTo>
                <a:cubicBezTo>
                  <a:pt x="451" y="462"/>
                  <a:pt x="465" y="467"/>
                  <a:pt x="476" y="475"/>
                </a:cubicBezTo>
                <a:cubicBezTo>
                  <a:pt x="476" y="475"/>
                  <a:pt x="476" y="475"/>
                  <a:pt x="476" y="475"/>
                </a:cubicBezTo>
                <a:cubicBezTo>
                  <a:pt x="476" y="475"/>
                  <a:pt x="476" y="475"/>
                  <a:pt x="476" y="475"/>
                </a:cubicBezTo>
                <a:cubicBezTo>
                  <a:pt x="478" y="477"/>
                  <a:pt x="481" y="478"/>
                  <a:pt x="483" y="480"/>
                </a:cubicBezTo>
                <a:cubicBezTo>
                  <a:pt x="504" y="496"/>
                  <a:pt x="519" y="494"/>
                  <a:pt x="527" y="489"/>
                </a:cubicBezTo>
                <a:cubicBezTo>
                  <a:pt x="527" y="386"/>
                  <a:pt x="527" y="386"/>
                  <a:pt x="527" y="386"/>
                </a:cubicBezTo>
                <a:cubicBezTo>
                  <a:pt x="527" y="386"/>
                  <a:pt x="526" y="386"/>
                  <a:pt x="525" y="386"/>
                </a:cubicBezTo>
                <a:cubicBezTo>
                  <a:pt x="393" y="386"/>
                  <a:pt x="285" y="280"/>
                  <a:pt x="282" y="148"/>
                </a:cubicBezTo>
                <a:cubicBezTo>
                  <a:pt x="176" y="148"/>
                  <a:pt x="176" y="148"/>
                  <a:pt x="176" y="148"/>
                </a:cubicBezTo>
                <a:cubicBezTo>
                  <a:pt x="179" y="137"/>
                  <a:pt x="188" y="128"/>
                  <a:pt x="188" y="128"/>
                </a:cubicBezTo>
                <a:cubicBezTo>
                  <a:pt x="191" y="125"/>
                  <a:pt x="194" y="123"/>
                  <a:pt x="196" y="120"/>
                </a:cubicBezTo>
                <a:cubicBezTo>
                  <a:pt x="207" y="107"/>
                  <a:pt x="214" y="91"/>
                  <a:pt x="214" y="73"/>
                </a:cubicBezTo>
                <a:cubicBezTo>
                  <a:pt x="214" y="33"/>
                  <a:pt x="181" y="0"/>
                  <a:pt x="141" y="0"/>
                </a:cubicBezTo>
                <a:cubicBezTo>
                  <a:pt x="101" y="0"/>
                  <a:pt x="68" y="33"/>
                  <a:pt x="68" y="73"/>
                </a:cubicBezTo>
                <a:cubicBezTo>
                  <a:pt x="68" y="87"/>
                  <a:pt x="73" y="101"/>
                  <a:pt x="80" y="112"/>
                </a:cubicBezTo>
                <a:cubicBezTo>
                  <a:pt x="80" y="112"/>
                  <a:pt x="80" y="112"/>
                  <a:pt x="80" y="112"/>
                </a:cubicBezTo>
                <a:cubicBezTo>
                  <a:pt x="80" y="112"/>
                  <a:pt x="80" y="112"/>
                  <a:pt x="80" y="112"/>
                </a:cubicBezTo>
                <a:cubicBezTo>
                  <a:pt x="82" y="115"/>
                  <a:pt x="84" y="117"/>
                  <a:pt x="86" y="120"/>
                </a:cubicBezTo>
                <a:cubicBezTo>
                  <a:pt x="94" y="131"/>
                  <a:pt x="97" y="141"/>
                  <a:pt x="97" y="148"/>
                </a:cubicBezTo>
                <a:cubicBezTo>
                  <a:pt x="0" y="148"/>
                  <a:pt x="0" y="148"/>
                  <a:pt x="0" y="148"/>
                </a:cubicBezTo>
                <a:cubicBezTo>
                  <a:pt x="3" y="436"/>
                  <a:pt x="237" y="667"/>
                  <a:pt x="525" y="667"/>
                </a:cubicBezTo>
                <a:cubicBezTo>
                  <a:pt x="526" y="667"/>
                  <a:pt x="527" y="667"/>
                  <a:pt x="527" y="667"/>
                </a:cubicBezTo>
                <a:cubicBezTo>
                  <a:pt x="527" y="575"/>
                  <a:pt x="527" y="575"/>
                  <a:pt x="527" y="575"/>
                </a:cubicBezTo>
                <a:cubicBezTo>
                  <a:pt x="509" y="563"/>
                  <a:pt x="487" y="583"/>
                  <a:pt x="487" y="583"/>
                </a:cubicBezTo>
                <a:close/>
              </a:path>
            </a:pathLst>
          </a:custGeom>
          <a:solidFill>
            <a:srgbClr val="5268A5"/>
          </a:solidFill>
          <a:ln w="38100">
            <a:solidFill>
              <a:srgbClr val="FFFFFF"/>
            </a:solidFill>
          </a:ln>
        </p:spPr>
        <p:txBody>
          <a:bodyPr wrap="square" lIns="90000" tIns="46800" rIns="90000" bIns="46800" anchor="ctr">
            <a:normAutofit/>
          </a:bodyPr>
          <a:p>
            <a:pPr algn="ctr">
              <a:lnSpc>
                <a:spcPct val="120000"/>
              </a:lnSpc>
            </a:pPr>
            <a:endParaRPr dirty="0">
              <a:latin typeface="微软雅黑" panose="020B0503020204020204" charset="-122"/>
              <a:ea typeface="微软雅黑" panose="020B0503020204020204" charset="-122"/>
            </a:endParaRPr>
          </a:p>
        </p:txBody>
      </p:sp>
      <p:sp>
        <p:nvSpPr>
          <p:cNvPr id="7" name="任意多边形 6"/>
          <p:cNvSpPr/>
          <p:nvPr>
            <p:custDataLst>
              <p:tags r:id="rId2"/>
            </p:custDataLst>
          </p:nvPr>
        </p:nvSpPr>
        <p:spPr bwMode="auto">
          <a:xfrm rot="21567502">
            <a:off x="5838949" y="2750417"/>
            <a:ext cx="732476" cy="961373"/>
          </a:xfrm>
          <a:custGeom>
            <a:avLst/>
            <a:gdLst>
              <a:gd name="T0" fmla="*/ 524 w 524"/>
              <a:gd name="T1" fmla="*/ 526 h 688"/>
              <a:gd name="T2" fmla="*/ 0 w 524"/>
              <a:gd name="T3" fmla="*/ 0 h 688"/>
              <a:gd name="T4" fmla="*/ 0 w 524"/>
              <a:gd name="T5" fmla="*/ 108 h 688"/>
              <a:gd name="T6" fmla="*/ 24 w 524"/>
              <a:gd name="T7" fmla="*/ 96 h 688"/>
              <a:gd name="T8" fmla="*/ 31 w 524"/>
              <a:gd name="T9" fmla="*/ 91 h 688"/>
              <a:gd name="T10" fmla="*/ 31 w 524"/>
              <a:gd name="T11" fmla="*/ 91 h 688"/>
              <a:gd name="T12" fmla="*/ 31 w 524"/>
              <a:gd name="T13" fmla="*/ 91 h 688"/>
              <a:gd name="T14" fmla="*/ 70 w 524"/>
              <a:gd name="T15" fmla="*/ 77 h 688"/>
              <a:gd name="T16" fmla="*/ 145 w 524"/>
              <a:gd name="T17" fmla="*/ 147 h 688"/>
              <a:gd name="T18" fmla="*/ 76 w 524"/>
              <a:gd name="T19" fmla="*/ 222 h 688"/>
              <a:gd name="T20" fmla="*/ 28 w 524"/>
              <a:gd name="T21" fmla="*/ 207 h 688"/>
              <a:gd name="T22" fmla="*/ 20 w 524"/>
              <a:gd name="T23" fmla="*/ 199 h 688"/>
              <a:gd name="T24" fmla="*/ 0 w 524"/>
              <a:gd name="T25" fmla="*/ 188 h 688"/>
              <a:gd name="T26" fmla="*/ 0 w 524"/>
              <a:gd name="T27" fmla="*/ 282 h 688"/>
              <a:gd name="T28" fmla="*/ 242 w 524"/>
              <a:gd name="T29" fmla="*/ 526 h 688"/>
              <a:gd name="T30" fmla="*/ 242 w 524"/>
              <a:gd name="T31" fmla="*/ 532 h 688"/>
              <a:gd name="T32" fmla="*/ 345 w 524"/>
              <a:gd name="T33" fmla="*/ 532 h 688"/>
              <a:gd name="T34" fmla="*/ 335 w 524"/>
              <a:gd name="T35" fmla="*/ 568 h 688"/>
              <a:gd name="T36" fmla="*/ 329 w 524"/>
              <a:gd name="T37" fmla="*/ 575 h 688"/>
              <a:gd name="T38" fmla="*/ 329 w 524"/>
              <a:gd name="T39" fmla="*/ 576 h 688"/>
              <a:gd name="T40" fmla="*/ 329 w 524"/>
              <a:gd name="T41" fmla="*/ 576 h 688"/>
              <a:gd name="T42" fmla="*/ 317 w 524"/>
              <a:gd name="T43" fmla="*/ 615 h 688"/>
              <a:gd name="T44" fmla="*/ 390 w 524"/>
              <a:gd name="T45" fmla="*/ 688 h 688"/>
              <a:gd name="T46" fmla="*/ 463 w 524"/>
              <a:gd name="T47" fmla="*/ 615 h 688"/>
              <a:gd name="T48" fmla="*/ 445 w 524"/>
              <a:gd name="T49" fmla="*/ 568 h 688"/>
              <a:gd name="T50" fmla="*/ 437 w 524"/>
              <a:gd name="T51" fmla="*/ 560 h 688"/>
              <a:gd name="T52" fmla="*/ 424 w 524"/>
              <a:gd name="T53" fmla="*/ 532 h 688"/>
              <a:gd name="T54" fmla="*/ 523 w 524"/>
              <a:gd name="T55" fmla="*/ 532 h 688"/>
              <a:gd name="T56" fmla="*/ 524 w 524"/>
              <a:gd name="T57" fmla="*/ 52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4" h="688">
                <a:moveTo>
                  <a:pt x="524" y="526"/>
                </a:moveTo>
                <a:cubicBezTo>
                  <a:pt x="524" y="236"/>
                  <a:pt x="289" y="2"/>
                  <a:pt x="0" y="0"/>
                </a:cubicBezTo>
                <a:cubicBezTo>
                  <a:pt x="0" y="108"/>
                  <a:pt x="0" y="108"/>
                  <a:pt x="0" y="108"/>
                </a:cubicBezTo>
                <a:cubicBezTo>
                  <a:pt x="7" y="107"/>
                  <a:pt x="15" y="103"/>
                  <a:pt x="24" y="96"/>
                </a:cubicBezTo>
                <a:cubicBezTo>
                  <a:pt x="26" y="94"/>
                  <a:pt x="28" y="93"/>
                  <a:pt x="31" y="91"/>
                </a:cubicBezTo>
                <a:cubicBezTo>
                  <a:pt x="31" y="91"/>
                  <a:pt x="31" y="91"/>
                  <a:pt x="31" y="91"/>
                </a:cubicBezTo>
                <a:cubicBezTo>
                  <a:pt x="31" y="91"/>
                  <a:pt x="31" y="91"/>
                  <a:pt x="31" y="91"/>
                </a:cubicBezTo>
                <a:cubicBezTo>
                  <a:pt x="42" y="83"/>
                  <a:pt x="55" y="78"/>
                  <a:pt x="70" y="77"/>
                </a:cubicBezTo>
                <a:cubicBezTo>
                  <a:pt x="110" y="75"/>
                  <a:pt x="144" y="107"/>
                  <a:pt x="145" y="147"/>
                </a:cubicBezTo>
                <a:cubicBezTo>
                  <a:pt x="147" y="187"/>
                  <a:pt x="116" y="220"/>
                  <a:pt x="76" y="222"/>
                </a:cubicBezTo>
                <a:cubicBezTo>
                  <a:pt x="58" y="223"/>
                  <a:pt x="41" y="217"/>
                  <a:pt x="28" y="207"/>
                </a:cubicBezTo>
                <a:cubicBezTo>
                  <a:pt x="25" y="204"/>
                  <a:pt x="22" y="202"/>
                  <a:pt x="20" y="199"/>
                </a:cubicBezTo>
                <a:cubicBezTo>
                  <a:pt x="20" y="199"/>
                  <a:pt x="11" y="191"/>
                  <a:pt x="0" y="188"/>
                </a:cubicBezTo>
                <a:cubicBezTo>
                  <a:pt x="0" y="282"/>
                  <a:pt x="0" y="282"/>
                  <a:pt x="0" y="282"/>
                </a:cubicBezTo>
                <a:cubicBezTo>
                  <a:pt x="134" y="283"/>
                  <a:pt x="242" y="392"/>
                  <a:pt x="242" y="526"/>
                </a:cubicBezTo>
                <a:cubicBezTo>
                  <a:pt x="242" y="528"/>
                  <a:pt x="242" y="530"/>
                  <a:pt x="242" y="532"/>
                </a:cubicBezTo>
                <a:cubicBezTo>
                  <a:pt x="345" y="532"/>
                  <a:pt x="345" y="532"/>
                  <a:pt x="345" y="532"/>
                </a:cubicBezTo>
                <a:cubicBezTo>
                  <a:pt x="347" y="541"/>
                  <a:pt x="345" y="553"/>
                  <a:pt x="335" y="568"/>
                </a:cubicBezTo>
                <a:cubicBezTo>
                  <a:pt x="333" y="570"/>
                  <a:pt x="331" y="573"/>
                  <a:pt x="329" y="575"/>
                </a:cubicBezTo>
                <a:cubicBezTo>
                  <a:pt x="329" y="575"/>
                  <a:pt x="329" y="575"/>
                  <a:pt x="329" y="576"/>
                </a:cubicBezTo>
                <a:cubicBezTo>
                  <a:pt x="329" y="576"/>
                  <a:pt x="329" y="576"/>
                  <a:pt x="329" y="576"/>
                </a:cubicBezTo>
                <a:cubicBezTo>
                  <a:pt x="322" y="587"/>
                  <a:pt x="317" y="601"/>
                  <a:pt x="317" y="615"/>
                </a:cubicBezTo>
                <a:cubicBezTo>
                  <a:pt x="317" y="655"/>
                  <a:pt x="350" y="688"/>
                  <a:pt x="390" y="688"/>
                </a:cubicBezTo>
                <a:cubicBezTo>
                  <a:pt x="430" y="688"/>
                  <a:pt x="463" y="655"/>
                  <a:pt x="463" y="615"/>
                </a:cubicBezTo>
                <a:cubicBezTo>
                  <a:pt x="463" y="597"/>
                  <a:pt x="456" y="581"/>
                  <a:pt x="445" y="568"/>
                </a:cubicBezTo>
                <a:cubicBezTo>
                  <a:pt x="443" y="565"/>
                  <a:pt x="440" y="562"/>
                  <a:pt x="437" y="560"/>
                </a:cubicBezTo>
                <a:cubicBezTo>
                  <a:pt x="437" y="560"/>
                  <a:pt x="424" y="547"/>
                  <a:pt x="424" y="532"/>
                </a:cubicBezTo>
                <a:cubicBezTo>
                  <a:pt x="523" y="532"/>
                  <a:pt x="523" y="532"/>
                  <a:pt x="523" y="532"/>
                </a:cubicBezTo>
                <a:cubicBezTo>
                  <a:pt x="524" y="530"/>
                  <a:pt x="524" y="528"/>
                  <a:pt x="524" y="526"/>
                </a:cubicBezTo>
                <a:close/>
              </a:path>
            </a:pathLst>
          </a:custGeom>
          <a:solidFill>
            <a:srgbClr val="178AA1"/>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8" name="任意多边形 7"/>
          <p:cNvSpPr/>
          <p:nvPr>
            <p:custDataLst>
              <p:tags r:id="rId3"/>
            </p:custDataLst>
          </p:nvPr>
        </p:nvSpPr>
        <p:spPr bwMode="auto">
          <a:xfrm rot="21567502">
            <a:off x="5100774" y="2756397"/>
            <a:ext cx="942593" cy="743040"/>
          </a:xfrm>
          <a:custGeom>
            <a:avLst/>
            <a:gdLst>
              <a:gd name="T0" fmla="*/ 597 w 674"/>
              <a:gd name="T1" fmla="*/ 77 h 532"/>
              <a:gd name="T2" fmla="*/ 558 w 674"/>
              <a:gd name="T3" fmla="*/ 91 h 532"/>
              <a:gd name="T4" fmla="*/ 558 w 674"/>
              <a:gd name="T5" fmla="*/ 91 h 532"/>
              <a:gd name="T6" fmla="*/ 558 w 674"/>
              <a:gd name="T7" fmla="*/ 91 h 532"/>
              <a:gd name="T8" fmla="*/ 551 w 674"/>
              <a:gd name="T9" fmla="*/ 96 h 532"/>
              <a:gd name="T10" fmla="*/ 527 w 674"/>
              <a:gd name="T11" fmla="*/ 108 h 532"/>
              <a:gd name="T12" fmla="*/ 527 w 674"/>
              <a:gd name="T13" fmla="*/ 0 h 532"/>
              <a:gd name="T14" fmla="*/ 525 w 674"/>
              <a:gd name="T15" fmla="*/ 0 h 532"/>
              <a:gd name="T16" fmla="*/ 0 w 674"/>
              <a:gd name="T17" fmla="*/ 526 h 532"/>
              <a:gd name="T18" fmla="*/ 0 w 674"/>
              <a:gd name="T19" fmla="*/ 532 h 532"/>
              <a:gd name="T20" fmla="*/ 97 w 674"/>
              <a:gd name="T21" fmla="*/ 532 h 532"/>
              <a:gd name="T22" fmla="*/ 86 w 674"/>
              <a:gd name="T23" fmla="*/ 504 h 532"/>
              <a:gd name="T24" fmla="*/ 80 w 674"/>
              <a:gd name="T25" fmla="*/ 496 h 532"/>
              <a:gd name="T26" fmla="*/ 80 w 674"/>
              <a:gd name="T27" fmla="*/ 496 h 532"/>
              <a:gd name="T28" fmla="*/ 80 w 674"/>
              <a:gd name="T29" fmla="*/ 496 h 532"/>
              <a:gd name="T30" fmla="*/ 68 w 674"/>
              <a:gd name="T31" fmla="*/ 457 h 532"/>
              <a:gd name="T32" fmla="*/ 141 w 674"/>
              <a:gd name="T33" fmla="*/ 384 h 532"/>
              <a:gd name="T34" fmla="*/ 214 w 674"/>
              <a:gd name="T35" fmla="*/ 457 h 532"/>
              <a:gd name="T36" fmla="*/ 196 w 674"/>
              <a:gd name="T37" fmla="*/ 504 h 532"/>
              <a:gd name="T38" fmla="*/ 188 w 674"/>
              <a:gd name="T39" fmla="*/ 512 h 532"/>
              <a:gd name="T40" fmla="*/ 176 w 674"/>
              <a:gd name="T41" fmla="*/ 532 h 532"/>
              <a:gd name="T42" fmla="*/ 282 w 674"/>
              <a:gd name="T43" fmla="*/ 532 h 532"/>
              <a:gd name="T44" fmla="*/ 281 w 674"/>
              <a:gd name="T45" fmla="*/ 526 h 532"/>
              <a:gd name="T46" fmla="*/ 525 w 674"/>
              <a:gd name="T47" fmla="*/ 282 h 532"/>
              <a:gd name="T48" fmla="*/ 527 w 674"/>
              <a:gd name="T49" fmla="*/ 282 h 532"/>
              <a:gd name="T50" fmla="*/ 527 w 674"/>
              <a:gd name="T51" fmla="*/ 188 h 532"/>
              <a:gd name="T52" fmla="*/ 547 w 674"/>
              <a:gd name="T53" fmla="*/ 199 h 532"/>
              <a:gd name="T54" fmla="*/ 555 w 674"/>
              <a:gd name="T55" fmla="*/ 207 h 532"/>
              <a:gd name="T56" fmla="*/ 603 w 674"/>
              <a:gd name="T57" fmla="*/ 222 h 532"/>
              <a:gd name="T58" fmla="*/ 672 w 674"/>
              <a:gd name="T59" fmla="*/ 147 h 532"/>
              <a:gd name="T60" fmla="*/ 597 w 674"/>
              <a:gd name="T61" fmla="*/ 7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4" h="532">
                <a:moveTo>
                  <a:pt x="597" y="77"/>
                </a:moveTo>
                <a:cubicBezTo>
                  <a:pt x="582" y="78"/>
                  <a:pt x="569" y="83"/>
                  <a:pt x="558" y="91"/>
                </a:cubicBezTo>
                <a:cubicBezTo>
                  <a:pt x="558" y="91"/>
                  <a:pt x="558" y="91"/>
                  <a:pt x="558" y="91"/>
                </a:cubicBezTo>
                <a:cubicBezTo>
                  <a:pt x="558" y="91"/>
                  <a:pt x="558" y="91"/>
                  <a:pt x="558" y="91"/>
                </a:cubicBezTo>
                <a:cubicBezTo>
                  <a:pt x="555" y="93"/>
                  <a:pt x="553" y="94"/>
                  <a:pt x="551" y="96"/>
                </a:cubicBezTo>
                <a:cubicBezTo>
                  <a:pt x="542" y="103"/>
                  <a:pt x="534" y="107"/>
                  <a:pt x="527" y="108"/>
                </a:cubicBezTo>
                <a:cubicBezTo>
                  <a:pt x="527" y="0"/>
                  <a:pt x="527" y="0"/>
                  <a:pt x="527" y="0"/>
                </a:cubicBezTo>
                <a:cubicBezTo>
                  <a:pt x="527" y="0"/>
                  <a:pt x="526" y="0"/>
                  <a:pt x="525" y="0"/>
                </a:cubicBezTo>
                <a:cubicBezTo>
                  <a:pt x="235" y="0"/>
                  <a:pt x="0" y="236"/>
                  <a:pt x="0" y="526"/>
                </a:cubicBezTo>
                <a:cubicBezTo>
                  <a:pt x="0" y="528"/>
                  <a:pt x="0" y="530"/>
                  <a:pt x="0" y="532"/>
                </a:cubicBezTo>
                <a:cubicBezTo>
                  <a:pt x="97" y="532"/>
                  <a:pt x="97" y="532"/>
                  <a:pt x="97" y="532"/>
                </a:cubicBezTo>
                <a:cubicBezTo>
                  <a:pt x="97" y="525"/>
                  <a:pt x="94" y="515"/>
                  <a:pt x="86" y="504"/>
                </a:cubicBezTo>
                <a:cubicBezTo>
                  <a:pt x="84" y="501"/>
                  <a:pt x="82" y="499"/>
                  <a:pt x="80" y="496"/>
                </a:cubicBezTo>
                <a:cubicBezTo>
                  <a:pt x="80" y="496"/>
                  <a:pt x="80" y="496"/>
                  <a:pt x="80" y="496"/>
                </a:cubicBezTo>
                <a:cubicBezTo>
                  <a:pt x="80" y="496"/>
                  <a:pt x="80" y="496"/>
                  <a:pt x="80" y="496"/>
                </a:cubicBezTo>
                <a:cubicBezTo>
                  <a:pt x="73" y="485"/>
                  <a:pt x="68" y="471"/>
                  <a:pt x="68" y="457"/>
                </a:cubicBezTo>
                <a:cubicBezTo>
                  <a:pt x="68" y="417"/>
                  <a:pt x="101" y="384"/>
                  <a:pt x="141" y="384"/>
                </a:cubicBezTo>
                <a:cubicBezTo>
                  <a:pt x="181" y="384"/>
                  <a:pt x="214" y="417"/>
                  <a:pt x="214" y="457"/>
                </a:cubicBezTo>
                <a:cubicBezTo>
                  <a:pt x="214" y="475"/>
                  <a:pt x="207" y="491"/>
                  <a:pt x="196" y="504"/>
                </a:cubicBezTo>
                <a:cubicBezTo>
                  <a:pt x="194" y="507"/>
                  <a:pt x="191" y="509"/>
                  <a:pt x="188" y="512"/>
                </a:cubicBezTo>
                <a:cubicBezTo>
                  <a:pt x="188" y="512"/>
                  <a:pt x="179" y="521"/>
                  <a:pt x="176" y="532"/>
                </a:cubicBezTo>
                <a:cubicBezTo>
                  <a:pt x="282" y="532"/>
                  <a:pt x="282" y="532"/>
                  <a:pt x="282" y="532"/>
                </a:cubicBezTo>
                <a:cubicBezTo>
                  <a:pt x="281" y="530"/>
                  <a:pt x="281" y="528"/>
                  <a:pt x="281" y="526"/>
                </a:cubicBezTo>
                <a:cubicBezTo>
                  <a:pt x="281" y="391"/>
                  <a:pt x="391" y="282"/>
                  <a:pt x="525" y="282"/>
                </a:cubicBezTo>
                <a:cubicBezTo>
                  <a:pt x="526" y="282"/>
                  <a:pt x="527" y="282"/>
                  <a:pt x="527" y="282"/>
                </a:cubicBezTo>
                <a:cubicBezTo>
                  <a:pt x="527" y="188"/>
                  <a:pt x="527" y="188"/>
                  <a:pt x="527" y="188"/>
                </a:cubicBezTo>
                <a:cubicBezTo>
                  <a:pt x="538" y="191"/>
                  <a:pt x="547" y="199"/>
                  <a:pt x="547" y="199"/>
                </a:cubicBezTo>
                <a:cubicBezTo>
                  <a:pt x="549" y="202"/>
                  <a:pt x="552" y="204"/>
                  <a:pt x="555" y="207"/>
                </a:cubicBezTo>
                <a:cubicBezTo>
                  <a:pt x="568" y="217"/>
                  <a:pt x="585" y="223"/>
                  <a:pt x="603" y="222"/>
                </a:cubicBezTo>
                <a:cubicBezTo>
                  <a:pt x="643" y="220"/>
                  <a:pt x="674" y="187"/>
                  <a:pt x="672" y="147"/>
                </a:cubicBezTo>
                <a:cubicBezTo>
                  <a:pt x="671" y="107"/>
                  <a:pt x="637" y="75"/>
                  <a:pt x="597" y="77"/>
                </a:cubicBezTo>
                <a:close/>
              </a:path>
            </a:pathLst>
          </a:custGeom>
          <a:solidFill>
            <a:srgbClr val="4276AA"/>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65" name="任意多边形 164"/>
          <p:cNvSpPr/>
          <p:nvPr>
            <p:custDataLst>
              <p:tags r:id="rId4"/>
            </p:custDataLst>
          </p:nvPr>
        </p:nvSpPr>
        <p:spPr bwMode="auto">
          <a:xfrm rot="21567502">
            <a:off x="5611271" y="3494545"/>
            <a:ext cx="963722" cy="725432"/>
          </a:xfrm>
          <a:custGeom>
            <a:avLst/>
            <a:gdLst>
              <a:gd name="T0" fmla="*/ 604 w 690"/>
              <a:gd name="T1" fmla="*/ 28 h 519"/>
              <a:gd name="T2" fmla="*/ 612 w 690"/>
              <a:gd name="T3" fmla="*/ 36 h 519"/>
              <a:gd name="T4" fmla="*/ 630 w 690"/>
              <a:gd name="T5" fmla="*/ 83 h 519"/>
              <a:gd name="T6" fmla="*/ 557 w 690"/>
              <a:gd name="T7" fmla="*/ 156 h 519"/>
              <a:gd name="T8" fmla="*/ 484 w 690"/>
              <a:gd name="T9" fmla="*/ 83 h 519"/>
              <a:gd name="T10" fmla="*/ 496 w 690"/>
              <a:gd name="T11" fmla="*/ 44 h 519"/>
              <a:gd name="T12" fmla="*/ 496 w 690"/>
              <a:gd name="T13" fmla="*/ 44 h 519"/>
              <a:gd name="T14" fmla="*/ 496 w 690"/>
              <a:gd name="T15" fmla="*/ 43 h 519"/>
              <a:gd name="T16" fmla="*/ 502 w 690"/>
              <a:gd name="T17" fmla="*/ 36 h 519"/>
              <a:gd name="T18" fmla="*/ 512 w 690"/>
              <a:gd name="T19" fmla="*/ 0 h 519"/>
              <a:gd name="T20" fmla="*/ 409 w 690"/>
              <a:gd name="T21" fmla="*/ 0 h 519"/>
              <a:gd name="T22" fmla="*/ 167 w 690"/>
              <a:gd name="T23" fmla="*/ 238 h 519"/>
              <a:gd name="T24" fmla="*/ 167 w 690"/>
              <a:gd name="T25" fmla="*/ 341 h 519"/>
              <a:gd name="T26" fmla="*/ 123 w 690"/>
              <a:gd name="T27" fmla="*/ 332 h 519"/>
              <a:gd name="T28" fmla="*/ 116 w 690"/>
              <a:gd name="T29" fmla="*/ 327 h 519"/>
              <a:gd name="T30" fmla="*/ 116 w 690"/>
              <a:gd name="T31" fmla="*/ 327 h 519"/>
              <a:gd name="T32" fmla="*/ 116 w 690"/>
              <a:gd name="T33" fmla="*/ 327 h 519"/>
              <a:gd name="T34" fmla="*/ 77 w 690"/>
              <a:gd name="T35" fmla="*/ 313 h 519"/>
              <a:gd name="T36" fmla="*/ 1 w 690"/>
              <a:gd name="T37" fmla="*/ 383 h 519"/>
              <a:gd name="T38" fmla="*/ 71 w 690"/>
              <a:gd name="T39" fmla="*/ 458 h 519"/>
              <a:gd name="T40" fmla="*/ 118 w 690"/>
              <a:gd name="T41" fmla="*/ 443 h 519"/>
              <a:gd name="T42" fmla="*/ 127 w 690"/>
              <a:gd name="T43" fmla="*/ 435 h 519"/>
              <a:gd name="T44" fmla="*/ 167 w 690"/>
              <a:gd name="T45" fmla="*/ 427 h 519"/>
              <a:gd name="T46" fmla="*/ 167 w 690"/>
              <a:gd name="T47" fmla="*/ 519 h 519"/>
              <a:gd name="T48" fmla="*/ 690 w 690"/>
              <a:gd name="T49" fmla="*/ 0 h 519"/>
              <a:gd name="T50" fmla="*/ 591 w 690"/>
              <a:gd name="T51" fmla="*/ 0 h 519"/>
              <a:gd name="T52" fmla="*/ 604 w 690"/>
              <a:gd name="T53" fmla="*/ 28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0" h="519">
                <a:moveTo>
                  <a:pt x="604" y="28"/>
                </a:moveTo>
                <a:cubicBezTo>
                  <a:pt x="607" y="30"/>
                  <a:pt x="610" y="33"/>
                  <a:pt x="612" y="36"/>
                </a:cubicBezTo>
                <a:cubicBezTo>
                  <a:pt x="623" y="49"/>
                  <a:pt x="630" y="65"/>
                  <a:pt x="630" y="83"/>
                </a:cubicBezTo>
                <a:cubicBezTo>
                  <a:pt x="630" y="123"/>
                  <a:pt x="597" y="156"/>
                  <a:pt x="557" y="156"/>
                </a:cubicBezTo>
                <a:cubicBezTo>
                  <a:pt x="517" y="156"/>
                  <a:pt x="484" y="123"/>
                  <a:pt x="484" y="83"/>
                </a:cubicBezTo>
                <a:cubicBezTo>
                  <a:pt x="484" y="69"/>
                  <a:pt x="489" y="55"/>
                  <a:pt x="496" y="44"/>
                </a:cubicBezTo>
                <a:cubicBezTo>
                  <a:pt x="496" y="44"/>
                  <a:pt x="496" y="44"/>
                  <a:pt x="496" y="44"/>
                </a:cubicBezTo>
                <a:cubicBezTo>
                  <a:pt x="496" y="43"/>
                  <a:pt x="496" y="43"/>
                  <a:pt x="496" y="43"/>
                </a:cubicBezTo>
                <a:cubicBezTo>
                  <a:pt x="498" y="41"/>
                  <a:pt x="500" y="38"/>
                  <a:pt x="502" y="36"/>
                </a:cubicBezTo>
                <a:cubicBezTo>
                  <a:pt x="512" y="21"/>
                  <a:pt x="514" y="9"/>
                  <a:pt x="512" y="0"/>
                </a:cubicBezTo>
                <a:cubicBezTo>
                  <a:pt x="409" y="0"/>
                  <a:pt x="409" y="0"/>
                  <a:pt x="409" y="0"/>
                </a:cubicBezTo>
                <a:cubicBezTo>
                  <a:pt x="405" y="131"/>
                  <a:pt x="299" y="236"/>
                  <a:pt x="167" y="238"/>
                </a:cubicBezTo>
                <a:cubicBezTo>
                  <a:pt x="167" y="341"/>
                  <a:pt x="167" y="341"/>
                  <a:pt x="167" y="341"/>
                </a:cubicBezTo>
                <a:cubicBezTo>
                  <a:pt x="159" y="346"/>
                  <a:pt x="144" y="348"/>
                  <a:pt x="123" y="332"/>
                </a:cubicBezTo>
                <a:cubicBezTo>
                  <a:pt x="121" y="330"/>
                  <a:pt x="118" y="329"/>
                  <a:pt x="116" y="327"/>
                </a:cubicBezTo>
                <a:cubicBezTo>
                  <a:pt x="116" y="327"/>
                  <a:pt x="116" y="327"/>
                  <a:pt x="116" y="327"/>
                </a:cubicBezTo>
                <a:cubicBezTo>
                  <a:pt x="116" y="327"/>
                  <a:pt x="116" y="327"/>
                  <a:pt x="116" y="327"/>
                </a:cubicBezTo>
                <a:cubicBezTo>
                  <a:pt x="105" y="319"/>
                  <a:pt x="91" y="314"/>
                  <a:pt x="77" y="313"/>
                </a:cubicBezTo>
                <a:cubicBezTo>
                  <a:pt x="37" y="311"/>
                  <a:pt x="3" y="343"/>
                  <a:pt x="1" y="383"/>
                </a:cubicBezTo>
                <a:cubicBezTo>
                  <a:pt x="0" y="423"/>
                  <a:pt x="31" y="456"/>
                  <a:pt x="71" y="458"/>
                </a:cubicBezTo>
                <a:cubicBezTo>
                  <a:pt x="89" y="459"/>
                  <a:pt x="105" y="453"/>
                  <a:pt x="118" y="443"/>
                </a:cubicBezTo>
                <a:cubicBezTo>
                  <a:pt x="122" y="440"/>
                  <a:pt x="124" y="438"/>
                  <a:pt x="127" y="435"/>
                </a:cubicBezTo>
                <a:cubicBezTo>
                  <a:pt x="127" y="435"/>
                  <a:pt x="149" y="415"/>
                  <a:pt x="167" y="427"/>
                </a:cubicBezTo>
                <a:cubicBezTo>
                  <a:pt x="167" y="519"/>
                  <a:pt x="167" y="519"/>
                  <a:pt x="167" y="519"/>
                </a:cubicBezTo>
                <a:cubicBezTo>
                  <a:pt x="454" y="518"/>
                  <a:pt x="687" y="287"/>
                  <a:pt x="690" y="0"/>
                </a:cubicBezTo>
                <a:cubicBezTo>
                  <a:pt x="591" y="0"/>
                  <a:pt x="591" y="0"/>
                  <a:pt x="591" y="0"/>
                </a:cubicBezTo>
                <a:cubicBezTo>
                  <a:pt x="591" y="15"/>
                  <a:pt x="604" y="28"/>
                  <a:pt x="604" y="28"/>
                </a:cubicBezTo>
                <a:close/>
              </a:path>
            </a:pathLst>
          </a:custGeom>
          <a:solidFill>
            <a:srgbClr val="40A693"/>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66" name="任意多边形 165"/>
          <p:cNvSpPr/>
          <p:nvPr>
            <p:custDataLst>
              <p:tags r:id="rId5"/>
            </p:custDataLst>
          </p:nvPr>
        </p:nvSpPr>
        <p:spPr bwMode="auto">
          <a:xfrm rot="20959532">
            <a:off x="6144878" y="3081757"/>
            <a:ext cx="209419" cy="191722"/>
          </a:xfrm>
          <a:custGeom>
            <a:avLst/>
            <a:gdLst>
              <a:gd name="T0" fmla="*/ 69 w 120"/>
              <a:gd name="T1" fmla="*/ 64 h 110"/>
              <a:gd name="T2" fmla="*/ 73 w 120"/>
              <a:gd name="T3" fmla="*/ 77 h 110"/>
              <a:gd name="T4" fmla="*/ 61 w 120"/>
              <a:gd name="T5" fmla="*/ 87 h 110"/>
              <a:gd name="T6" fmla="*/ 48 w 120"/>
              <a:gd name="T7" fmla="*/ 93 h 110"/>
              <a:gd name="T8" fmla="*/ 33 w 120"/>
              <a:gd name="T9" fmla="*/ 93 h 110"/>
              <a:gd name="T10" fmla="*/ 19 w 120"/>
              <a:gd name="T11" fmla="*/ 87 h 110"/>
              <a:gd name="T12" fmla="*/ 7 w 120"/>
              <a:gd name="T13" fmla="*/ 77 h 110"/>
              <a:gd name="T14" fmla="*/ 11 w 120"/>
              <a:gd name="T15" fmla="*/ 64 h 110"/>
              <a:gd name="T16" fmla="*/ 0 w 120"/>
              <a:gd name="T17" fmla="*/ 49 h 110"/>
              <a:gd name="T18" fmla="*/ 13 w 120"/>
              <a:gd name="T19" fmla="*/ 41 h 110"/>
              <a:gd name="T20" fmla="*/ 8 w 120"/>
              <a:gd name="T21" fmla="*/ 31 h 110"/>
              <a:gd name="T22" fmla="*/ 26 w 120"/>
              <a:gd name="T23" fmla="*/ 28 h 110"/>
              <a:gd name="T24" fmla="*/ 34 w 120"/>
              <a:gd name="T25" fmla="*/ 15 h 110"/>
              <a:gd name="T26" fmla="*/ 49 w 120"/>
              <a:gd name="T27" fmla="*/ 26 h 110"/>
              <a:gd name="T28" fmla="*/ 63 w 120"/>
              <a:gd name="T29" fmla="*/ 22 h 110"/>
              <a:gd name="T30" fmla="*/ 72 w 120"/>
              <a:gd name="T31" fmla="*/ 34 h 110"/>
              <a:gd name="T32" fmla="*/ 79 w 120"/>
              <a:gd name="T33" fmla="*/ 47 h 110"/>
              <a:gd name="T34" fmla="*/ 40 w 120"/>
              <a:gd name="T35" fmla="*/ 39 h 110"/>
              <a:gd name="T36" fmla="*/ 56 w 120"/>
              <a:gd name="T37" fmla="*/ 55 h 110"/>
              <a:gd name="T38" fmla="*/ 111 w 120"/>
              <a:gd name="T39" fmla="*/ 29 h 110"/>
              <a:gd name="T40" fmla="*/ 112 w 120"/>
              <a:gd name="T41" fmla="*/ 42 h 110"/>
              <a:gd name="T42" fmla="*/ 96 w 120"/>
              <a:gd name="T43" fmla="*/ 39 h 110"/>
              <a:gd name="T44" fmla="*/ 80 w 120"/>
              <a:gd name="T45" fmla="*/ 42 h 110"/>
              <a:gd name="T46" fmla="*/ 81 w 120"/>
              <a:gd name="T47" fmla="*/ 29 h 110"/>
              <a:gd name="T48" fmla="*/ 81 w 120"/>
              <a:gd name="T49" fmla="*/ 17 h 110"/>
              <a:gd name="T50" fmla="*/ 80 w 120"/>
              <a:gd name="T51" fmla="*/ 4 h 110"/>
              <a:gd name="T52" fmla="*/ 96 w 120"/>
              <a:gd name="T53" fmla="*/ 7 h 110"/>
              <a:gd name="T54" fmla="*/ 104 w 120"/>
              <a:gd name="T55" fmla="*/ 0 h 110"/>
              <a:gd name="T56" fmla="*/ 109 w 120"/>
              <a:gd name="T57" fmla="*/ 13 h 110"/>
              <a:gd name="T58" fmla="*/ 120 w 120"/>
              <a:gd name="T59" fmla="*/ 27 h 110"/>
              <a:gd name="T60" fmla="*/ 109 w 120"/>
              <a:gd name="T61" fmla="*/ 97 h 110"/>
              <a:gd name="T62" fmla="*/ 104 w 120"/>
              <a:gd name="T63" fmla="*/ 110 h 110"/>
              <a:gd name="T64" fmla="*/ 94 w 120"/>
              <a:gd name="T65" fmla="*/ 103 h 110"/>
              <a:gd name="T66" fmla="*/ 80 w 120"/>
              <a:gd name="T67" fmla="*/ 105 h 110"/>
              <a:gd name="T68" fmla="*/ 72 w 120"/>
              <a:gd name="T69" fmla="*/ 91 h 110"/>
              <a:gd name="T70" fmla="*/ 83 w 120"/>
              <a:gd name="T71" fmla="*/ 77 h 110"/>
              <a:gd name="T72" fmla="*/ 88 w 120"/>
              <a:gd name="T73" fmla="*/ 64 h 110"/>
              <a:gd name="T74" fmla="*/ 98 w 120"/>
              <a:gd name="T75" fmla="*/ 71 h 110"/>
              <a:gd name="T76" fmla="*/ 112 w 120"/>
              <a:gd name="T77" fmla="*/ 68 h 110"/>
              <a:gd name="T78" fmla="*/ 111 w 120"/>
              <a:gd name="T79" fmla="*/ 81 h 110"/>
              <a:gd name="T80" fmla="*/ 96 w 120"/>
              <a:gd name="T81" fmla="*/ 15 h 110"/>
              <a:gd name="T82" fmla="*/ 104 w 120"/>
              <a:gd name="T83" fmla="*/ 23 h 110"/>
              <a:gd name="T84" fmla="*/ 88 w 120"/>
              <a:gd name="T85" fmla="*/ 87 h 110"/>
              <a:gd name="T86" fmla="*/ 96 w 120"/>
              <a:gd name="T87" fmla="*/ 7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0" h="110">
                <a:moveTo>
                  <a:pt x="80" y="61"/>
                </a:moveTo>
                <a:cubicBezTo>
                  <a:pt x="80" y="62"/>
                  <a:pt x="80" y="63"/>
                  <a:pt x="79" y="63"/>
                </a:cubicBezTo>
                <a:cubicBezTo>
                  <a:pt x="69" y="64"/>
                  <a:pt x="69" y="64"/>
                  <a:pt x="69" y="64"/>
                </a:cubicBezTo>
                <a:cubicBezTo>
                  <a:pt x="69" y="66"/>
                  <a:pt x="68" y="67"/>
                  <a:pt x="67" y="69"/>
                </a:cubicBezTo>
                <a:cubicBezTo>
                  <a:pt x="69" y="71"/>
                  <a:pt x="71" y="74"/>
                  <a:pt x="73" y="76"/>
                </a:cubicBezTo>
                <a:cubicBezTo>
                  <a:pt x="73" y="77"/>
                  <a:pt x="73" y="77"/>
                  <a:pt x="73" y="77"/>
                </a:cubicBezTo>
                <a:cubicBezTo>
                  <a:pt x="73" y="78"/>
                  <a:pt x="73" y="78"/>
                  <a:pt x="73" y="79"/>
                </a:cubicBezTo>
                <a:cubicBezTo>
                  <a:pt x="71" y="80"/>
                  <a:pt x="64" y="88"/>
                  <a:pt x="63" y="88"/>
                </a:cubicBezTo>
                <a:cubicBezTo>
                  <a:pt x="62" y="88"/>
                  <a:pt x="62" y="88"/>
                  <a:pt x="61" y="87"/>
                </a:cubicBezTo>
                <a:cubicBezTo>
                  <a:pt x="54" y="82"/>
                  <a:pt x="54" y="82"/>
                  <a:pt x="54" y="82"/>
                </a:cubicBezTo>
                <a:cubicBezTo>
                  <a:pt x="53" y="83"/>
                  <a:pt x="51" y="83"/>
                  <a:pt x="49" y="84"/>
                </a:cubicBezTo>
                <a:cubicBezTo>
                  <a:pt x="49" y="87"/>
                  <a:pt x="49" y="90"/>
                  <a:pt x="48" y="93"/>
                </a:cubicBezTo>
                <a:cubicBezTo>
                  <a:pt x="48" y="94"/>
                  <a:pt x="47" y="95"/>
                  <a:pt x="46" y="95"/>
                </a:cubicBezTo>
                <a:cubicBezTo>
                  <a:pt x="34" y="95"/>
                  <a:pt x="34" y="95"/>
                  <a:pt x="34" y="95"/>
                </a:cubicBezTo>
                <a:cubicBezTo>
                  <a:pt x="34" y="95"/>
                  <a:pt x="33" y="94"/>
                  <a:pt x="33" y="93"/>
                </a:cubicBezTo>
                <a:cubicBezTo>
                  <a:pt x="31" y="84"/>
                  <a:pt x="31" y="84"/>
                  <a:pt x="31" y="84"/>
                </a:cubicBezTo>
                <a:cubicBezTo>
                  <a:pt x="29" y="83"/>
                  <a:pt x="28" y="83"/>
                  <a:pt x="26" y="82"/>
                </a:cubicBezTo>
                <a:cubicBezTo>
                  <a:pt x="19" y="87"/>
                  <a:pt x="19" y="87"/>
                  <a:pt x="19" y="87"/>
                </a:cubicBezTo>
                <a:cubicBezTo>
                  <a:pt x="19" y="88"/>
                  <a:pt x="18" y="88"/>
                  <a:pt x="18" y="88"/>
                </a:cubicBezTo>
                <a:cubicBezTo>
                  <a:pt x="17" y="88"/>
                  <a:pt x="17" y="88"/>
                  <a:pt x="16" y="87"/>
                </a:cubicBezTo>
                <a:cubicBezTo>
                  <a:pt x="15" y="86"/>
                  <a:pt x="7" y="79"/>
                  <a:pt x="7" y="77"/>
                </a:cubicBezTo>
                <a:cubicBezTo>
                  <a:pt x="7" y="77"/>
                  <a:pt x="8" y="77"/>
                  <a:pt x="8" y="76"/>
                </a:cubicBezTo>
                <a:cubicBezTo>
                  <a:pt x="10" y="74"/>
                  <a:pt x="12" y="72"/>
                  <a:pt x="13" y="69"/>
                </a:cubicBezTo>
                <a:cubicBezTo>
                  <a:pt x="13" y="67"/>
                  <a:pt x="12" y="66"/>
                  <a:pt x="11" y="64"/>
                </a:cubicBezTo>
                <a:cubicBezTo>
                  <a:pt x="2" y="62"/>
                  <a:pt x="2" y="62"/>
                  <a:pt x="2" y="62"/>
                </a:cubicBezTo>
                <a:cubicBezTo>
                  <a:pt x="1" y="62"/>
                  <a:pt x="0" y="62"/>
                  <a:pt x="0" y="61"/>
                </a:cubicBezTo>
                <a:cubicBezTo>
                  <a:pt x="0" y="49"/>
                  <a:pt x="0" y="49"/>
                  <a:pt x="0" y="49"/>
                </a:cubicBezTo>
                <a:cubicBezTo>
                  <a:pt x="0" y="48"/>
                  <a:pt x="1" y="47"/>
                  <a:pt x="2" y="47"/>
                </a:cubicBezTo>
                <a:cubicBezTo>
                  <a:pt x="11" y="46"/>
                  <a:pt x="11" y="46"/>
                  <a:pt x="11" y="46"/>
                </a:cubicBezTo>
                <a:cubicBezTo>
                  <a:pt x="12" y="44"/>
                  <a:pt x="13" y="43"/>
                  <a:pt x="13" y="41"/>
                </a:cubicBezTo>
                <a:cubicBezTo>
                  <a:pt x="12" y="38"/>
                  <a:pt x="10" y="36"/>
                  <a:pt x="8" y="34"/>
                </a:cubicBezTo>
                <a:cubicBezTo>
                  <a:pt x="7" y="33"/>
                  <a:pt x="7" y="33"/>
                  <a:pt x="7" y="33"/>
                </a:cubicBezTo>
                <a:cubicBezTo>
                  <a:pt x="7" y="32"/>
                  <a:pt x="7" y="32"/>
                  <a:pt x="8" y="31"/>
                </a:cubicBezTo>
                <a:cubicBezTo>
                  <a:pt x="9" y="30"/>
                  <a:pt x="16" y="22"/>
                  <a:pt x="18" y="22"/>
                </a:cubicBezTo>
                <a:cubicBezTo>
                  <a:pt x="18" y="22"/>
                  <a:pt x="19" y="22"/>
                  <a:pt x="19" y="23"/>
                </a:cubicBezTo>
                <a:cubicBezTo>
                  <a:pt x="26" y="28"/>
                  <a:pt x="26" y="28"/>
                  <a:pt x="26" y="28"/>
                </a:cubicBezTo>
                <a:cubicBezTo>
                  <a:pt x="28" y="27"/>
                  <a:pt x="29" y="27"/>
                  <a:pt x="31" y="26"/>
                </a:cubicBezTo>
                <a:cubicBezTo>
                  <a:pt x="31" y="23"/>
                  <a:pt x="32" y="20"/>
                  <a:pt x="33" y="17"/>
                </a:cubicBezTo>
                <a:cubicBezTo>
                  <a:pt x="33" y="16"/>
                  <a:pt x="34" y="15"/>
                  <a:pt x="34" y="15"/>
                </a:cubicBezTo>
                <a:cubicBezTo>
                  <a:pt x="46" y="15"/>
                  <a:pt x="46" y="15"/>
                  <a:pt x="46" y="15"/>
                </a:cubicBezTo>
                <a:cubicBezTo>
                  <a:pt x="47" y="15"/>
                  <a:pt x="48" y="16"/>
                  <a:pt x="48" y="17"/>
                </a:cubicBezTo>
                <a:cubicBezTo>
                  <a:pt x="49" y="26"/>
                  <a:pt x="49" y="26"/>
                  <a:pt x="49" y="26"/>
                </a:cubicBezTo>
                <a:cubicBezTo>
                  <a:pt x="51" y="27"/>
                  <a:pt x="53" y="27"/>
                  <a:pt x="54" y="28"/>
                </a:cubicBezTo>
                <a:cubicBezTo>
                  <a:pt x="61" y="23"/>
                  <a:pt x="61" y="23"/>
                  <a:pt x="61" y="23"/>
                </a:cubicBezTo>
                <a:cubicBezTo>
                  <a:pt x="62" y="22"/>
                  <a:pt x="62" y="22"/>
                  <a:pt x="63" y="22"/>
                </a:cubicBezTo>
                <a:cubicBezTo>
                  <a:pt x="63" y="22"/>
                  <a:pt x="64" y="22"/>
                  <a:pt x="64" y="23"/>
                </a:cubicBezTo>
                <a:cubicBezTo>
                  <a:pt x="66" y="24"/>
                  <a:pt x="73" y="31"/>
                  <a:pt x="73" y="33"/>
                </a:cubicBezTo>
                <a:cubicBezTo>
                  <a:pt x="73" y="33"/>
                  <a:pt x="73" y="33"/>
                  <a:pt x="72" y="34"/>
                </a:cubicBezTo>
                <a:cubicBezTo>
                  <a:pt x="71" y="36"/>
                  <a:pt x="69" y="38"/>
                  <a:pt x="67" y="41"/>
                </a:cubicBezTo>
                <a:cubicBezTo>
                  <a:pt x="68" y="43"/>
                  <a:pt x="69" y="44"/>
                  <a:pt x="69" y="46"/>
                </a:cubicBezTo>
                <a:cubicBezTo>
                  <a:pt x="79" y="47"/>
                  <a:pt x="79" y="47"/>
                  <a:pt x="79" y="47"/>
                </a:cubicBezTo>
                <a:cubicBezTo>
                  <a:pt x="80" y="48"/>
                  <a:pt x="80" y="48"/>
                  <a:pt x="80" y="49"/>
                </a:cubicBezTo>
                <a:lnTo>
                  <a:pt x="80" y="61"/>
                </a:lnTo>
                <a:close/>
                <a:moveTo>
                  <a:pt x="40" y="39"/>
                </a:moveTo>
                <a:cubicBezTo>
                  <a:pt x="31" y="39"/>
                  <a:pt x="24" y="46"/>
                  <a:pt x="24" y="55"/>
                </a:cubicBezTo>
                <a:cubicBezTo>
                  <a:pt x="24" y="64"/>
                  <a:pt x="31" y="71"/>
                  <a:pt x="40" y="71"/>
                </a:cubicBezTo>
                <a:cubicBezTo>
                  <a:pt x="49" y="71"/>
                  <a:pt x="56" y="64"/>
                  <a:pt x="56" y="55"/>
                </a:cubicBezTo>
                <a:cubicBezTo>
                  <a:pt x="56" y="46"/>
                  <a:pt x="49" y="39"/>
                  <a:pt x="40" y="39"/>
                </a:cubicBezTo>
                <a:close/>
                <a:moveTo>
                  <a:pt x="120" y="27"/>
                </a:moveTo>
                <a:cubicBezTo>
                  <a:pt x="120" y="28"/>
                  <a:pt x="112" y="29"/>
                  <a:pt x="111" y="29"/>
                </a:cubicBezTo>
                <a:cubicBezTo>
                  <a:pt x="110" y="31"/>
                  <a:pt x="110" y="32"/>
                  <a:pt x="109" y="33"/>
                </a:cubicBezTo>
                <a:cubicBezTo>
                  <a:pt x="110" y="34"/>
                  <a:pt x="112" y="40"/>
                  <a:pt x="112" y="41"/>
                </a:cubicBezTo>
                <a:cubicBezTo>
                  <a:pt x="112" y="41"/>
                  <a:pt x="112" y="41"/>
                  <a:pt x="112" y="42"/>
                </a:cubicBezTo>
                <a:cubicBezTo>
                  <a:pt x="111" y="42"/>
                  <a:pt x="104" y="46"/>
                  <a:pt x="104" y="46"/>
                </a:cubicBezTo>
                <a:cubicBezTo>
                  <a:pt x="103" y="46"/>
                  <a:pt x="99" y="40"/>
                  <a:pt x="98" y="39"/>
                </a:cubicBezTo>
                <a:cubicBezTo>
                  <a:pt x="97" y="39"/>
                  <a:pt x="97" y="39"/>
                  <a:pt x="96" y="39"/>
                </a:cubicBezTo>
                <a:cubicBezTo>
                  <a:pt x="96" y="39"/>
                  <a:pt x="95" y="39"/>
                  <a:pt x="94" y="39"/>
                </a:cubicBezTo>
                <a:cubicBezTo>
                  <a:pt x="94" y="40"/>
                  <a:pt x="89" y="46"/>
                  <a:pt x="88" y="46"/>
                </a:cubicBezTo>
                <a:cubicBezTo>
                  <a:pt x="88" y="46"/>
                  <a:pt x="81" y="42"/>
                  <a:pt x="80" y="42"/>
                </a:cubicBezTo>
                <a:cubicBezTo>
                  <a:pt x="80" y="41"/>
                  <a:pt x="80" y="41"/>
                  <a:pt x="80" y="41"/>
                </a:cubicBezTo>
                <a:cubicBezTo>
                  <a:pt x="80" y="40"/>
                  <a:pt x="83" y="34"/>
                  <a:pt x="83" y="33"/>
                </a:cubicBezTo>
                <a:cubicBezTo>
                  <a:pt x="83" y="32"/>
                  <a:pt x="82" y="31"/>
                  <a:pt x="81" y="29"/>
                </a:cubicBezTo>
                <a:cubicBezTo>
                  <a:pt x="80" y="29"/>
                  <a:pt x="72" y="28"/>
                  <a:pt x="72" y="27"/>
                </a:cubicBezTo>
                <a:cubicBezTo>
                  <a:pt x="72" y="19"/>
                  <a:pt x="72" y="19"/>
                  <a:pt x="72" y="19"/>
                </a:cubicBezTo>
                <a:cubicBezTo>
                  <a:pt x="72" y="18"/>
                  <a:pt x="80" y="17"/>
                  <a:pt x="81" y="17"/>
                </a:cubicBezTo>
                <a:cubicBezTo>
                  <a:pt x="82" y="16"/>
                  <a:pt x="83" y="14"/>
                  <a:pt x="83" y="13"/>
                </a:cubicBezTo>
                <a:cubicBezTo>
                  <a:pt x="83" y="12"/>
                  <a:pt x="80" y="6"/>
                  <a:pt x="80" y="5"/>
                </a:cubicBezTo>
                <a:cubicBezTo>
                  <a:pt x="80" y="5"/>
                  <a:pt x="80" y="5"/>
                  <a:pt x="80" y="4"/>
                </a:cubicBezTo>
                <a:cubicBezTo>
                  <a:pt x="81" y="4"/>
                  <a:pt x="88" y="0"/>
                  <a:pt x="88" y="0"/>
                </a:cubicBezTo>
                <a:cubicBezTo>
                  <a:pt x="89" y="0"/>
                  <a:pt x="94" y="6"/>
                  <a:pt x="94" y="7"/>
                </a:cubicBezTo>
                <a:cubicBezTo>
                  <a:pt x="95" y="7"/>
                  <a:pt x="96" y="7"/>
                  <a:pt x="96" y="7"/>
                </a:cubicBezTo>
                <a:cubicBezTo>
                  <a:pt x="97" y="7"/>
                  <a:pt x="97" y="7"/>
                  <a:pt x="98" y="7"/>
                </a:cubicBezTo>
                <a:cubicBezTo>
                  <a:pt x="100" y="5"/>
                  <a:pt x="102" y="2"/>
                  <a:pt x="104" y="0"/>
                </a:cubicBezTo>
                <a:cubicBezTo>
                  <a:pt x="104" y="0"/>
                  <a:pt x="104" y="0"/>
                  <a:pt x="104" y="0"/>
                </a:cubicBezTo>
                <a:cubicBezTo>
                  <a:pt x="104" y="0"/>
                  <a:pt x="111" y="4"/>
                  <a:pt x="112" y="4"/>
                </a:cubicBezTo>
                <a:cubicBezTo>
                  <a:pt x="112" y="5"/>
                  <a:pt x="112" y="5"/>
                  <a:pt x="112" y="5"/>
                </a:cubicBezTo>
                <a:cubicBezTo>
                  <a:pt x="112" y="6"/>
                  <a:pt x="110" y="12"/>
                  <a:pt x="109" y="13"/>
                </a:cubicBezTo>
                <a:cubicBezTo>
                  <a:pt x="110" y="14"/>
                  <a:pt x="110" y="16"/>
                  <a:pt x="111" y="17"/>
                </a:cubicBezTo>
                <a:cubicBezTo>
                  <a:pt x="112" y="17"/>
                  <a:pt x="120" y="18"/>
                  <a:pt x="120" y="19"/>
                </a:cubicBezTo>
                <a:lnTo>
                  <a:pt x="120" y="27"/>
                </a:lnTo>
                <a:close/>
                <a:moveTo>
                  <a:pt x="120" y="91"/>
                </a:moveTo>
                <a:cubicBezTo>
                  <a:pt x="120" y="92"/>
                  <a:pt x="112" y="93"/>
                  <a:pt x="111" y="93"/>
                </a:cubicBezTo>
                <a:cubicBezTo>
                  <a:pt x="110" y="94"/>
                  <a:pt x="110" y="96"/>
                  <a:pt x="109" y="97"/>
                </a:cubicBezTo>
                <a:cubicBezTo>
                  <a:pt x="110" y="98"/>
                  <a:pt x="112" y="104"/>
                  <a:pt x="112" y="105"/>
                </a:cubicBezTo>
                <a:cubicBezTo>
                  <a:pt x="112" y="105"/>
                  <a:pt x="112" y="105"/>
                  <a:pt x="112" y="106"/>
                </a:cubicBezTo>
                <a:cubicBezTo>
                  <a:pt x="111" y="106"/>
                  <a:pt x="104" y="110"/>
                  <a:pt x="104" y="110"/>
                </a:cubicBezTo>
                <a:cubicBezTo>
                  <a:pt x="103" y="110"/>
                  <a:pt x="99" y="104"/>
                  <a:pt x="98" y="103"/>
                </a:cubicBezTo>
                <a:cubicBezTo>
                  <a:pt x="97" y="103"/>
                  <a:pt x="97" y="103"/>
                  <a:pt x="96" y="103"/>
                </a:cubicBezTo>
                <a:cubicBezTo>
                  <a:pt x="96" y="103"/>
                  <a:pt x="95" y="103"/>
                  <a:pt x="94" y="103"/>
                </a:cubicBezTo>
                <a:cubicBezTo>
                  <a:pt x="94" y="104"/>
                  <a:pt x="89" y="110"/>
                  <a:pt x="88" y="110"/>
                </a:cubicBezTo>
                <a:cubicBezTo>
                  <a:pt x="88" y="110"/>
                  <a:pt x="81" y="106"/>
                  <a:pt x="80" y="106"/>
                </a:cubicBezTo>
                <a:cubicBezTo>
                  <a:pt x="80" y="105"/>
                  <a:pt x="80" y="105"/>
                  <a:pt x="80" y="105"/>
                </a:cubicBezTo>
                <a:cubicBezTo>
                  <a:pt x="80" y="104"/>
                  <a:pt x="83" y="98"/>
                  <a:pt x="83" y="97"/>
                </a:cubicBezTo>
                <a:cubicBezTo>
                  <a:pt x="83" y="96"/>
                  <a:pt x="82" y="94"/>
                  <a:pt x="81" y="93"/>
                </a:cubicBezTo>
                <a:cubicBezTo>
                  <a:pt x="80" y="93"/>
                  <a:pt x="72" y="92"/>
                  <a:pt x="72" y="91"/>
                </a:cubicBezTo>
                <a:cubicBezTo>
                  <a:pt x="72" y="83"/>
                  <a:pt x="72" y="83"/>
                  <a:pt x="72" y="83"/>
                </a:cubicBezTo>
                <a:cubicBezTo>
                  <a:pt x="72" y="82"/>
                  <a:pt x="80" y="81"/>
                  <a:pt x="81" y="81"/>
                </a:cubicBezTo>
                <a:cubicBezTo>
                  <a:pt x="82" y="80"/>
                  <a:pt x="83" y="78"/>
                  <a:pt x="83" y="77"/>
                </a:cubicBezTo>
                <a:cubicBezTo>
                  <a:pt x="83" y="76"/>
                  <a:pt x="80" y="70"/>
                  <a:pt x="80" y="69"/>
                </a:cubicBezTo>
                <a:cubicBezTo>
                  <a:pt x="80" y="69"/>
                  <a:pt x="80" y="68"/>
                  <a:pt x="80" y="68"/>
                </a:cubicBezTo>
                <a:cubicBezTo>
                  <a:pt x="81" y="68"/>
                  <a:pt x="88" y="64"/>
                  <a:pt x="88" y="64"/>
                </a:cubicBezTo>
                <a:cubicBezTo>
                  <a:pt x="89" y="64"/>
                  <a:pt x="94" y="70"/>
                  <a:pt x="94" y="71"/>
                </a:cubicBezTo>
                <a:cubicBezTo>
                  <a:pt x="95" y="71"/>
                  <a:pt x="96" y="71"/>
                  <a:pt x="96" y="71"/>
                </a:cubicBezTo>
                <a:cubicBezTo>
                  <a:pt x="97" y="71"/>
                  <a:pt x="97" y="71"/>
                  <a:pt x="98" y="71"/>
                </a:cubicBezTo>
                <a:cubicBezTo>
                  <a:pt x="100" y="69"/>
                  <a:pt x="102" y="66"/>
                  <a:pt x="104" y="64"/>
                </a:cubicBezTo>
                <a:cubicBezTo>
                  <a:pt x="104" y="64"/>
                  <a:pt x="104" y="64"/>
                  <a:pt x="104" y="64"/>
                </a:cubicBezTo>
                <a:cubicBezTo>
                  <a:pt x="104" y="64"/>
                  <a:pt x="111" y="68"/>
                  <a:pt x="112" y="68"/>
                </a:cubicBezTo>
                <a:cubicBezTo>
                  <a:pt x="112" y="68"/>
                  <a:pt x="112" y="69"/>
                  <a:pt x="112" y="69"/>
                </a:cubicBezTo>
                <a:cubicBezTo>
                  <a:pt x="112" y="70"/>
                  <a:pt x="110" y="76"/>
                  <a:pt x="109" y="77"/>
                </a:cubicBezTo>
                <a:cubicBezTo>
                  <a:pt x="110" y="78"/>
                  <a:pt x="110" y="80"/>
                  <a:pt x="111" y="81"/>
                </a:cubicBezTo>
                <a:cubicBezTo>
                  <a:pt x="112" y="81"/>
                  <a:pt x="120" y="82"/>
                  <a:pt x="120" y="83"/>
                </a:cubicBezTo>
                <a:lnTo>
                  <a:pt x="120" y="91"/>
                </a:lnTo>
                <a:close/>
                <a:moveTo>
                  <a:pt x="96" y="15"/>
                </a:moveTo>
                <a:cubicBezTo>
                  <a:pt x="92" y="15"/>
                  <a:pt x="88" y="19"/>
                  <a:pt x="88" y="23"/>
                </a:cubicBezTo>
                <a:cubicBezTo>
                  <a:pt x="88" y="27"/>
                  <a:pt x="92" y="31"/>
                  <a:pt x="96" y="31"/>
                </a:cubicBezTo>
                <a:cubicBezTo>
                  <a:pt x="101" y="31"/>
                  <a:pt x="104" y="27"/>
                  <a:pt x="104" y="23"/>
                </a:cubicBezTo>
                <a:cubicBezTo>
                  <a:pt x="104" y="19"/>
                  <a:pt x="101" y="15"/>
                  <a:pt x="96" y="15"/>
                </a:cubicBezTo>
                <a:close/>
                <a:moveTo>
                  <a:pt x="96" y="79"/>
                </a:moveTo>
                <a:cubicBezTo>
                  <a:pt x="92" y="79"/>
                  <a:pt x="88" y="83"/>
                  <a:pt x="88" y="87"/>
                </a:cubicBezTo>
                <a:cubicBezTo>
                  <a:pt x="88" y="91"/>
                  <a:pt x="92" y="95"/>
                  <a:pt x="96" y="95"/>
                </a:cubicBezTo>
                <a:cubicBezTo>
                  <a:pt x="101" y="95"/>
                  <a:pt x="104" y="91"/>
                  <a:pt x="104" y="87"/>
                </a:cubicBezTo>
                <a:cubicBezTo>
                  <a:pt x="104" y="83"/>
                  <a:pt x="101" y="79"/>
                  <a:pt x="96" y="79"/>
                </a:cubicBezTo>
                <a:close/>
              </a:path>
            </a:pathLst>
          </a:custGeom>
          <a:solidFill>
            <a:srgbClr val="F0F0F0"/>
          </a:solidFill>
          <a:ln>
            <a:noFill/>
          </a:ln>
        </p:spPr>
        <p:txBody>
          <a:bodyPr wrap="square" lIns="90000" tIns="46800" rIns="90000" bIns="46800" anchor="ctr">
            <a:normAutofit fontScale="25000" lnSpcReduction="20000"/>
          </a:bodyPr>
          <a:p>
            <a:pPr algn="ctr">
              <a:lnSpc>
                <a:spcPct val="130000"/>
              </a:lnSpc>
            </a:pPr>
            <a:endParaRPr>
              <a:latin typeface="微软雅黑" panose="020B0503020204020204" charset="-122"/>
              <a:ea typeface="微软雅黑" panose="020B0503020204020204" charset="-122"/>
            </a:endParaRPr>
          </a:p>
        </p:txBody>
      </p:sp>
      <p:sp>
        <p:nvSpPr>
          <p:cNvPr id="167" name="任意多边形 166"/>
          <p:cNvSpPr/>
          <p:nvPr>
            <p:custDataLst>
              <p:tags r:id="rId6"/>
            </p:custDataLst>
          </p:nvPr>
        </p:nvSpPr>
        <p:spPr bwMode="auto">
          <a:xfrm rot="20959532">
            <a:off x="5310752" y="3713103"/>
            <a:ext cx="195410" cy="168863"/>
          </a:xfrm>
          <a:custGeom>
            <a:avLst/>
            <a:gdLst>
              <a:gd name="T0" fmla="*/ 112 w 112"/>
              <a:gd name="T1" fmla="*/ 40 h 97"/>
              <a:gd name="T2" fmla="*/ 104 w 112"/>
              <a:gd name="T3" fmla="*/ 48 h 97"/>
              <a:gd name="T4" fmla="*/ 104 w 112"/>
              <a:gd name="T5" fmla="*/ 72 h 97"/>
              <a:gd name="T6" fmla="*/ 96 w 112"/>
              <a:gd name="T7" fmla="*/ 80 h 97"/>
              <a:gd name="T8" fmla="*/ 45 w 112"/>
              <a:gd name="T9" fmla="*/ 56 h 97"/>
              <a:gd name="T10" fmla="*/ 40 w 112"/>
              <a:gd name="T11" fmla="*/ 72 h 97"/>
              <a:gd name="T12" fmla="*/ 48 w 112"/>
              <a:gd name="T13" fmla="*/ 89 h 97"/>
              <a:gd name="T14" fmla="*/ 22 w 112"/>
              <a:gd name="T15" fmla="*/ 92 h 97"/>
              <a:gd name="T16" fmla="*/ 17 w 112"/>
              <a:gd name="T17" fmla="*/ 56 h 97"/>
              <a:gd name="T18" fmla="*/ 10 w 112"/>
              <a:gd name="T19" fmla="*/ 56 h 97"/>
              <a:gd name="T20" fmla="*/ 0 w 112"/>
              <a:gd name="T21" fmla="*/ 46 h 97"/>
              <a:gd name="T22" fmla="*/ 0 w 112"/>
              <a:gd name="T23" fmla="*/ 34 h 97"/>
              <a:gd name="T24" fmla="*/ 10 w 112"/>
              <a:gd name="T25" fmla="*/ 24 h 97"/>
              <a:gd name="T26" fmla="*/ 40 w 112"/>
              <a:gd name="T27" fmla="*/ 24 h 97"/>
              <a:gd name="T28" fmla="*/ 96 w 112"/>
              <a:gd name="T29" fmla="*/ 0 h 97"/>
              <a:gd name="T30" fmla="*/ 104 w 112"/>
              <a:gd name="T31" fmla="*/ 8 h 97"/>
              <a:gd name="T32" fmla="*/ 104 w 112"/>
              <a:gd name="T33" fmla="*/ 32 h 97"/>
              <a:gd name="T34" fmla="*/ 112 w 112"/>
              <a:gd name="T35" fmla="*/ 40 h 97"/>
              <a:gd name="T36" fmla="*/ 96 w 112"/>
              <a:gd name="T37" fmla="*/ 10 h 97"/>
              <a:gd name="T38" fmla="*/ 48 w 112"/>
              <a:gd name="T39" fmla="*/ 31 h 97"/>
              <a:gd name="T40" fmla="*/ 48 w 112"/>
              <a:gd name="T41" fmla="*/ 48 h 97"/>
              <a:gd name="T42" fmla="*/ 96 w 112"/>
              <a:gd name="T43" fmla="*/ 69 h 97"/>
              <a:gd name="T44" fmla="*/ 96 w 112"/>
              <a:gd name="T4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97">
                <a:moveTo>
                  <a:pt x="112" y="40"/>
                </a:moveTo>
                <a:cubicBezTo>
                  <a:pt x="112" y="44"/>
                  <a:pt x="108" y="48"/>
                  <a:pt x="104" y="48"/>
                </a:cubicBezTo>
                <a:cubicBezTo>
                  <a:pt x="104" y="72"/>
                  <a:pt x="104" y="72"/>
                  <a:pt x="104" y="72"/>
                </a:cubicBezTo>
                <a:cubicBezTo>
                  <a:pt x="104" y="76"/>
                  <a:pt x="100" y="80"/>
                  <a:pt x="96" y="80"/>
                </a:cubicBezTo>
                <a:cubicBezTo>
                  <a:pt x="84" y="70"/>
                  <a:pt x="67" y="58"/>
                  <a:pt x="45" y="56"/>
                </a:cubicBezTo>
                <a:cubicBezTo>
                  <a:pt x="37" y="58"/>
                  <a:pt x="35" y="67"/>
                  <a:pt x="40" y="72"/>
                </a:cubicBezTo>
                <a:cubicBezTo>
                  <a:pt x="35" y="79"/>
                  <a:pt x="41" y="84"/>
                  <a:pt x="48" y="89"/>
                </a:cubicBezTo>
                <a:cubicBezTo>
                  <a:pt x="44" y="97"/>
                  <a:pt x="28" y="97"/>
                  <a:pt x="22" y="92"/>
                </a:cubicBezTo>
                <a:cubicBezTo>
                  <a:pt x="18" y="81"/>
                  <a:pt x="13" y="70"/>
                  <a:pt x="17" y="56"/>
                </a:cubicBezTo>
                <a:cubicBezTo>
                  <a:pt x="10" y="56"/>
                  <a:pt x="10" y="56"/>
                  <a:pt x="10" y="56"/>
                </a:cubicBezTo>
                <a:cubicBezTo>
                  <a:pt x="4" y="56"/>
                  <a:pt x="0" y="51"/>
                  <a:pt x="0" y="46"/>
                </a:cubicBezTo>
                <a:cubicBezTo>
                  <a:pt x="0" y="34"/>
                  <a:pt x="0" y="34"/>
                  <a:pt x="0" y="34"/>
                </a:cubicBezTo>
                <a:cubicBezTo>
                  <a:pt x="0" y="28"/>
                  <a:pt x="4" y="24"/>
                  <a:pt x="10" y="24"/>
                </a:cubicBezTo>
                <a:cubicBezTo>
                  <a:pt x="40" y="24"/>
                  <a:pt x="40" y="24"/>
                  <a:pt x="40" y="24"/>
                </a:cubicBezTo>
                <a:cubicBezTo>
                  <a:pt x="64" y="24"/>
                  <a:pt x="84" y="10"/>
                  <a:pt x="96" y="0"/>
                </a:cubicBezTo>
                <a:cubicBezTo>
                  <a:pt x="100" y="0"/>
                  <a:pt x="104" y="3"/>
                  <a:pt x="104" y="8"/>
                </a:cubicBezTo>
                <a:cubicBezTo>
                  <a:pt x="104" y="32"/>
                  <a:pt x="104" y="32"/>
                  <a:pt x="104" y="32"/>
                </a:cubicBezTo>
                <a:cubicBezTo>
                  <a:pt x="108" y="32"/>
                  <a:pt x="112" y="35"/>
                  <a:pt x="112" y="40"/>
                </a:cubicBezTo>
                <a:close/>
                <a:moveTo>
                  <a:pt x="96" y="10"/>
                </a:moveTo>
                <a:cubicBezTo>
                  <a:pt x="79" y="22"/>
                  <a:pt x="63" y="29"/>
                  <a:pt x="48" y="31"/>
                </a:cubicBezTo>
                <a:cubicBezTo>
                  <a:pt x="48" y="48"/>
                  <a:pt x="48" y="48"/>
                  <a:pt x="48" y="48"/>
                </a:cubicBezTo>
                <a:cubicBezTo>
                  <a:pt x="63" y="50"/>
                  <a:pt x="79" y="57"/>
                  <a:pt x="96" y="69"/>
                </a:cubicBezTo>
                <a:lnTo>
                  <a:pt x="96" y="10"/>
                </a:lnTo>
                <a:close/>
              </a:path>
            </a:pathLst>
          </a:custGeom>
          <a:solidFill>
            <a:srgbClr val="F0F0F0"/>
          </a:solidFill>
          <a:ln>
            <a:noFill/>
          </a:ln>
        </p:spPr>
        <p:txBody>
          <a:bodyPr wrap="square" lIns="90000" tIns="46800" rIns="90000" bIns="46800" anchor="ctr">
            <a:normAutofit fontScale="25000" lnSpcReduction="20000"/>
          </a:bodyPr>
          <a:p>
            <a:pPr algn="ctr">
              <a:lnSpc>
                <a:spcPct val="130000"/>
              </a:lnSpc>
            </a:pPr>
            <a:endParaRPr dirty="0">
              <a:latin typeface="微软雅黑" panose="020B0503020204020204" charset="-122"/>
              <a:ea typeface="微软雅黑" panose="020B0503020204020204" charset="-122"/>
            </a:endParaRPr>
          </a:p>
        </p:txBody>
      </p:sp>
      <p:sp>
        <p:nvSpPr>
          <p:cNvPr id="168" name="任意多边形 167"/>
          <p:cNvSpPr/>
          <p:nvPr>
            <p:custDataLst>
              <p:tags r:id="rId7"/>
            </p:custDataLst>
          </p:nvPr>
        </p:nvSpPr>
        <p:spPr bwMode="auto">
          <a:xfrm rot="20959532">
            <a:off x="6071062" y="3833494"/>
            <a:ext cx="167388" cy="167388"/>
          </a:xfrm>
          <a:custGeom>
            <a:avLst/>
            <a:gdLst>
              <a:gd name="T0" fmla="*/ 0 w 96"/>
              <a:gd name="T1" fmla="*/ 48 h 96"/>
              <a:gd name="T2" fmla="*/ 63 w 96"/>
              <a:gd name="T3" fmla="*/ 33 h 96"/>
              <a:gd name="T4" fmla="*/ 69 w 96"/>
              <a:gd name="T5" fmla="*/ 30 h 96"/>
              <a:gd name="T6" fmla="*/ 75 w 96"/>
              <a:gd name="T7" fmla="*/ 29 h 96"/>
              <a:gd name="T8" fmla="*/ 73 w 96"/>
              <a:gd name="T9" fmla="*/ 26 h 96"/>
              <a:gd name="T10" fmla="*/ 69 w 96"/>
              <a:gd name="T11" fmla="*/ 22 h 96"/>
              <a:gd name="T12" fmla="*/ 66 w 96"/>
              <a:gd name="T13" fmla="*/ 22 h 96"/>
              <a:gd name="T14" fmla="*/ 63 w 96"/>
              <a:gd name="T15" fmla="*/ 20 h 96"/>
              <a:gd name="T16" fmla="*/ 57 w 96"/>
              <a:gd name="T17" fmla="*/ 18 h 96"/>
              <a:gd name="T18" fmla="*/ 58 w 96"/>
              <a:gd name="T19" fmla="*/ 24 h 96"/>
              <a:gd name="T20" fmla="*/ 56 w 96"/>
              <a:gd name="T21" fmla="*/ 29 h 96"/>
              <a:gd name="T22" fmla="*/ 51 w 96"/>
              <a:gd name="T23" fmla="*/ 25 h 96"/>
              <a:gd name="T24" fmla="*/ 43 w 96"/>
              <a:gd name="T25" fmla="*/ 22 h 96"/>
              <a:gd name="T26" fmla="*/ 45 w 96"/>
              <a:gd name="T27" fmla="*/ 17 h 96"/>
              <a:gd name="T28" fmla="*/ 53 w 96"/>
              <a:gd name="T29" fmla="*/ 14 h 96"/>
              <a:gd name="T30" fmla="*/ 51 w 96"/>
              <a:gd name="T31" fmla="*/ 12 h 96"/>
              <a:gd name="T32" fmla="*/ 47 w 96"/>
              <a:gd name="T33" fmla="*/ 12 h 96"/>
              <a:gd name="T34" fmla="*/ 41 w 96"/>
              <a:gd name="T35" fmla="*/ 9 h 96"/>
              <a:gd name="T36" fmla="*/ 42 w 96"/>
              <a:gd name="T37" fmla="*/ 13 h 96"/>
              <a:gd name="T38" fmla="*/ 39 w 96"/>
              <a:gd name="T39" fmla="*/ 13 h 96"/>
              <a:gd name="T40" fmla="*/ 35 w 96"/>
              <a:gd name="T41" fmla="*/ 10 h 96"/>
              <a:gd name="T42" fmla="*/ 31 w 96"/>
              <a:gd name="T43" fmla="*/ 12 h 96"/>
              <a:gd name="T44" fmla="*/ 35 w 96"/>
              <a:gd name="T45" fmla="*/ 12 h 96"/>
              <a:gd name="T46" fmla="*/ 32 w 96"/>
              <a:gd name="T47" fmla="*/ 14 h 96"/>
              <a:gd name="T48" fmla="*/ 14 w 96"/>
              <a:gd name="T49" fmla="*/ 26 h 96"/>
              <a:gd name="T50" fmla="*/ 16 w 96"/>
              <a:gd name="T51" fmla="*/ 29 h 96"/>
              <a:gd name="T52" fmla="*/ 19 w 96"/>
              <a:gd name="T53" fmla="*/ 33 h 96"/>
              <a:gd name="T54" fmla="*/ 18 w 96"/>
              <a:gd name="T55" fmla="*/ 39 h 96"/>
              <a:gd name="T56" fmla="*/ 22 w 96"/>
              <a:gd name="T57" fmla="*/ 46 h 96"/>
              <a:gd name="T58" fmla="*/ 27 w 96"/>
              <a:gd name="T59" fmla="*/ 53 h 96"/>
              <a:gd name="T60" fmla="*/ 29 w 96"/>
              <a:gd name="T61" fmla="*/ 56 h 96"/>
              <a:gd name="T62" fmla="*/ 26 w 96"/>
              <a:gd name="T63" fmla="*/ 49 h 96"/>
              <a:gd name="T64" fmla="*/ 31 w 96"/>
              <a:gd name="T65" fmla="*/ 56 h 96"/>
              <a:gd name="T66" fmla="*/ 37 w 96"/>
              <a:gd name="T67" fmla="*/ 63 h 96"/>
              <a:gd name="T68" fmla="*/ 46 w 96"/>
              <a:gd name="T69" fmla="*/ 67 h 96"/>
              <a:gd name="T70" fmla="*/ 53 w 96"/>
              <a:gd name="T71" fmla="*/ 72 h 96"/>
              <a:gd name="T72" fmla="*/ 56 w 96"/>
              <a:gd name="T73" fmla="*/ 71 h 96"/>
              <a:gd name="T74" fmla="*/ 52 w 96"/>
              <a:gd name="T75" fmla="*/ 66 h 96"/>
              <a:gd name="T76" fmla="*/ 49 w 96"/>
              <a:gd name="T77" fmla="*/ 65 h 96"/>
              <a:gd name="T78" fmla="*/ 48 w 96"/>
              <a:gd name="T79" fmla="*/ 59 h 96"/>
              <a:gd name="T80" fmla="*/ 42 w 96"/>
              <a:gd name="T81" fmla="*/ 62 h 96"/>
              <a:gd name="T82" fmla="*/ 41 w 96"/>
              <a:gd name="T83" fmla="*/ 52 h 96"/>
              <a:gd name="T84" fmla="*/ 45 w 96"/>
              <a:gd name="T85" fmla="*/ 51 h 96"/>
              <a:gd name="T86" fmla="*/ 48 w 96"/>
              <a:gd name="T87" fmla="*/ 50 h 96"/>
              <a:gd name="T88" fmla="*/ 53 w 96"/>
              <a:gd name="T89" fmla="*/ 52 h 96"/>
              <a:gd name="T90" fmla="*/ 55 w 96"/>
              <a:gd name="T91" fmla="*/ 51 h 96"/>
              <a:gd name="T92" fmla="*/ 58 w 96"/>
              <a:gd name="T93" fmla="*/ 45 h 96"/>
              <a:gd name="T94" fmla="*/ 58 w 96"/>
              <a:gd name="T95" fmla="*/ 42 h 96"/>
              <a:gd name="T96" fmla="*/ 62 w 96"/>
              <a:gd name="T97" fmla="*/ 39 h 96"/>
              <a:gd name="T98" fmla="*/ 66 w 96"/>
              <a:gd name="T99" fmla="*/ 35 h 96"/>
              <a:gd name="T100" fmla="*/ 68 w 96"/>
              <a:gd name="T101" fmla="*/ 32 h 96"/>
              <a:gd name="T102" fmla="*/ 63 w 96"/>
              <a:gd name="T103" fmla="*/ 33 h 96"/>
              <a:gd name="T104" fmla="*/ 73 w 96"/>
              <a:gd name="T105" fmla="*/ 74 h 96"/>
              <a:gd name="T106" fmla="*/ 68 w 96"/>
              <a:gd name="T107" fmla="*/ 72 h 96"/>
              <a:gd name="T108" fmla="*/ 62 w 96"/>
              <a:gd name="T109" fmla="*/ 71 h 96"/>
              <a:gd name="T110" fmla="*/ 59 w 96"/>
              <a:gd name="T111" fmla="*/ 71 h 96"/>
              <a:gd name="T112" fmla="*/ 57 w 96"/>
              <a:gd name="T113" fmla="*/ 76 h 96"/>
              <a:gd name="T114" fmla="*/ 55 w 96"/>
              <a:gd name="T115" fmla="*/ 83 h 96"/>
              <a:gd name="T116" fmla="*/ 76 w 96"/>
              <a:gd name="T11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96">
                <a:moveTo>
                  <a:pt x="96" y="48"/>
                </a:moveTo>
                <a:cubicBezTo>
                  <a:pt x="96" y="74"/>
                  <a:pt x="74" y="96"/>
                  <a:pt x="48" y="96"/>
                </a:cubicBezTo>
                <a:cubicBezTo>
                  <a:pt x="21" y="96"/>
                  <a:pt x="0" y="74"/>
                  <a:pt x="0" y="48"/>
                </a:cubicBezTo>
                <a:cubicBezTo>
                  <a:pt x="0" y="21"/>
                  <a:pt x="21" y="0"/>
                  <a:pt x="48" y="0"/>
                </a:cubicBezTo>
                <a:cubicBezTo>
                  <a:pt x="74" y="0"/>
                  <a:pt x="96" y="21"/>
                  <a:pt x="96" y="48"/>
                </a:cubicBezTo>
                <a:close/>
                <a:moveTo>
                  <a:pt x="63" y="33"/>
                </a:moveTo>
                <a:cubicBezTo>
                  <a:pt x="64" y="33"/>
                  <a:pt x="64" y="32"/>
                  <a:pt x="64" y="32"/>
                </a:cubicBezTo>
                <a:cubicBezTo>
                  <a:pt x="64" y="32"/>
                  <a:pt x="65" y="31"/>
                  <a:pt x="65" y="31"/>
                </a:cubicBezTo>
                <a:cubicBezTo>
                  <a:pt x="66" y="31"/>
                  <a:pt x="68" y="30"/>
                  <a:pt x="69" y="30"/>
                </a:cubicBezTo>
                <a:cubicBezTo>
                  <a:pt x="70" y="30"/>
                  <a:pt x="71" y="30"/>
                  <a:pt x="72" y="31"/>
                </a:cubicBezTo>
                <a:cubicBezTo>
                  <a:pt x="72" y="31"/>
                  <a:pt x="73" y="29"/>
                  <a:pt x="73" y="29"/>
                </a:cubicBezTo>
                <a:cubicBezTo>
                  <a:pt x="74" y="29"/>
                  <a:pt x="75" y="29"/>
                  <a:pt x="75" y="29"/>
                </a:cubicBezTo>
                <a:cubicBezTo>
                  <a:pt x="75" y="28"/>
                  <a:pt x="75" y="27"/>
                  <a:pt x="75" y="27"/>
                </a:cubicBezTo>
                <a:cubicBezTo>
                  <a:pt x="74" y="27"/>
                  <a:pt x="74" y="26"/>
                  <a:pt x="74" y="26"/>
                </a:cubicBezTo>
                <a:cubicBezTo>
                  <a:pt x="74" y="26"/>
                  <a:pt x="74" y="26"/>
                  <a:pt x="73" y="26"/>
                </a:cubicBezTo>
                <a:cubicBezTo>
                  <a:pt x="74" y="25"/>
                  <a:pt x="72" y="26"/>
                  <a:pt x="72" y="26"/>
                </a:cubicBezTo>
                <a:cubicBezTo>
                  <a:pt x="70" y="25"/>
                  <a:pt x="71" y="24"/>
                  <a:pt x="70" y="23"/>
                </a:cubicBezTo>
                <a:cubicBezTo>
                  <a:pt x="70" y="23"/>
                  <a:pt x="69" y="22"/>
                  <a:pt x="69" y="22"/>
                </a:cubicBezTo>
                <a:cubicBezTo>
                  <a:pt x="69" y="22"/>
                  <a:pt x="69" y="21"/>
                  <a:pt x="68" y="21"/>
                </a:cubicBezTo>
                <a:cubicBezTo>
                  <a:pt x="68" y="21"/>
                  <a:pt x="67" y="22"/>
                  <a:pt x="67" y="22"/>
                </a:cubicBezTo>
                <a:cubicBezTo>
                  <a:pt x="66" y="22"/>
                  <a:pt x="66" y="22"/>
                  <a:pt x="66" y="22"/>
                </a:cubicBezTo>
                <a:cubicBezTo>
                  <a:pt x="65" y="23"/>
                  <a:pt x="65" y="22"/>
                  <a:pt x="65" y="23"/>
                </a:cubicBezTo>
                <a:cubicBezTo>
                  <a:pt x="66" y="22"/>
                  <a:pt x="64" y="22"/>
                  <a:pt x="64" y="22"/>
                </a:cubicBezTo>
                <a:cubicBezTo>
                  <a:pt x="64" y="21"/>
                  <a:pt x="64" y="21"/>
                  <a:pt x="63" y="20"/>
                </a:cubicBezTo>
                <a:cubicBezTo>
                  <a:pt x="64" y="20"/>
                  <a:pt x="64" y="20"/>
                  <a:pt x="64" y="20"/>
                </a:cubicBezTo>
                <a:cubicBezTo>
                  <a:pt x="64" y="20"/>
                  <a:pt x="62" y="19"/>
                  <a:pt x="61" y="19"/>
                </a:cubicBezTo>
                <a:cubicBezTo>
                  <a:pt x="61" y="18"/>
                  <a:pt x="58" y="18"/>
                  <a:pt x="57" y="18"/>
                </a:cubicBezTo>
                <a:cubicBezTo>
                  <a:pt x="56" y="18"/>
                  <a:pt x="57" y="20"/>
                  <a:pt x="57" y="20"/>
                </a:cubicBezTo>
                <a:cubicBezTo>
                  <a:pt x="57" y="21"/>
                  <a:pt x="57" y="21"/>
                  <a:pt x="57" y="22"/>
                </a:cubicBezTo>
                <a:cubicBezTo>
                  <a:pt x="57" y="23"/>
                  <a:pt x="59" y="23"/>
                  <a:pt x="58" y="24"/>
                </a:cubicBezTo>
                <a:cubicBezTo>
                  <a:pt x="58" y="25"/>
                  <a:pt x="57" y="25"/>
                  <a:pt x="56" y="26"/>
                </a:cubicBezTo>
                <a:cubicBezTo>
                  <a:pt x="56" y="27"/>
                  <a:pt x="56" y="28"/>
                  <a:pt x="57" y="28"/>
                </a:cubicBezTo>
                <a:cubicBezTo>
                  <a:pt x="57" y="29"/>
                  <a:pt x="56" y="29"/>
                  <a:pt x="56" y="29"/>
                </a:cubicBezTo>
                <a:cubicBezTo>
                  <a:pt x="55" y="30"/>
                  <a:pt x="54" y="28"/>
                  <a:pt x="53" y="27"/>
                </a:cubicBezTo>
                <a:cubicBezTo>
                  <a:pt x="53" y="27"/>
                  <a:pt x="53" y="26"/>
                  <a:pt x="52" y="25"/>
                </a:cubicBezTo>
                <a:cubicBezTo>
                  <a:pt x="52" y="25"/>
                  <a:pt x="51" y="25"/>
                  <a:pt x="51" y="25"/>
                </a:cubicBezTo>
                <a:cubicBezTo>
                  <a:pt x="50" y="25"/>
                  <a:pt x="49" y="24"/>
                  <a:pt x="48" y="24"/>
                </a:cubicBezTo>
                <a:cubicBezTo>
                  <a:pt x="47" y="23"/>
                  <a:pt x="46" y="23"/>
                  <a:pt x="44" y="24"/>
                </a:cubicBezTo>
                <a:cubicBezTo>
                  <a:pt x="45" y="24"/>
                  <a:pt x="44" y="22"/>
                  <a:pt x="43" y="22"/>
                </a:cubicBezTo>
                <a:cubicBezTo>
                  <a:pt x="44" y="21"/>
                  <a:pt x="43" y="21"/>
                  <a:pt x="44" y="20"/>
                </a:cubicBezTo>
                <a:cubicBezTo>
                  <a:pt x="44" y="19"/>
                  <a:pt x="44" y="19"/>
                  <a:pt x="44" y="19"/>
                </a:cubicBezTo>
                <a:cubicBezTo>
                  <a:pt x="44" y="18"/>
                  <a:pt x="46" y="17"/>
                  <a:pt x="45" y="17"/>
                </a:cubicBezTo>
                <a:cubicBezTo>
                  <a:pt x="46" y="17"/>
                  <a:pt x="48" y="17"/>
                  <a:pt x="49" y="16"/>
                </a:cubicBezTo>
                <a:cubicBezTo>
                  <a:pt x="49" y="16"/>
                  <a:pt x="49" y="15"/>
                  <a:pt x="50" y="14"/>
                </a:cubicBezTo>
                <a:cubicBezTo>
                  <a:pt x="51" y="13"/>
                  <a:pt x="52" y="14"/>
                  <a:pt x="53" y="14"/>
                </a:cubicBezTo>
                <a:cubicBezTo>
                  <a:pt x="54" y="14"/>
                  <a:pt x="54" y="13"/>
                  <a:pt x="53" y="12"/>
                </a:cubicBezTo>
                <a:cubicBezTo>
                  <a:pt x="54" y="12"/>
                  <a:pt x="53" y="11"/>
                  <a:pt x="53" y="11"/>
                </a:cubicBezTo>
                <a:cubicBezTo>
                  <a:pt x="52" y="11"/>
                  <a:pt x="50" y="11"/>
                  <a:pt x="51" y="12"/>
                </a:cubicBezTo>
                <a:cubicBezTo>
                  <a:pt x="51" y="11"/>
                  <a:pt x="49" y="15"/>
                  <a:pt x="49" y="13"/>
                </a:cubicBezTo>
                <a:cubicBezTo>
                  <a:pt x="48" y="13"/>
                  <a:pt x="48" y="11"/>
                  <a:pt x="48" y="11"/>
                </a:cubicBezTo>
                <a:cubicBezTo>
                  <a:pt x="47" y="11"/>
                  <a:pt x="47" y="12"/>
                  <a:pt x="47" y="12"/>
                </a:cubicBezTo>
                <a:cubicBezTo>
                  <a:pt x="47" y="11"/>
                  <a:pt x="45" y="11"/>
                  <a:pt x="44" y="11"/>
                </a:cubicBezTo>
                <a:cubicBezTo>
                  <a:pt x="45" y="10"/>
                  <a:pt x="45" y="9"/>
                  <a:pt x="44" y="9"/>
                </a:cubicBezTo>
                <a:cubicBezTo>
                  <a:pt x="43" y="9"/>
                  <a:pt x="42" y="9"/>
                  <a:pt x="41" y="9"/>
                </a:cubicBezTo>
                <a:cubicBezTo>
                  <a:pt x="40" y="10"/>
                  <a:pt x="43" y="11"/>
                  <a:pt x="43" y="11"/>
                </a:cubicBezTo>
                <a:cubicBezTo>
                  <a:pt x="44" y="11"/>
                  <a:pt x="44" y="12"/>
                  <a:pt x="44" y="12"/>
                </a:cubicBezTo>
                <a:cubicBezTo>
                  <a:pt x="43" y="12"/>
                  <a:pt x="42" y="12"/>
                  <a:pt x="42" y="13"/>
                </a:cubicBezTo>
                <a:cubicBezTo>
                  <a:pt x="42" y="13"/>
                  <a:pt x="43" y="14"/>
                  <a:pt x="42" y="14"/>
                </a:cubicBezTo>
                <a:cubicBezTo>
                  <a:pt x="42" y="14"/>
                  <a:pt x="42" y="13"/>
                  <a:pt x="41" y="12"/>
                </a:cubicBezTo>
                <a:cubicBezTo>
                  <a:pt x="42" y="13"/>
                  <a:pt x="39" y="13"/>
                  <a:pt x="39" y="13"/>
                </a:cubicBezTo>
                <a:cubicBezTo>
                  <a:pt x="38" y="13"/>
                  <a:pt x="36" y="13"/>
                  <a:pt x="36" y="12"/>
                </a:cubicBezTo>
                <a:cubicBezTo>
                  <a:pt x="36" y="12"/>
                  <a:pt x="36" y="11"/>
                  <a:pt x="36" y="11"/>
                </a:cubicBezTo>
                <a:cubicBezTo>
                  <a:pt x="35" y="10"/>
                  <a:pt x="35" y="10"/>
                  <a:pt x="35" y="10"/>
                </a:cubicBezTo>
                <a:cubicBezTo>
                  <a:pt x="33" y="10"/>
                  <a:pt x="31" y="11"/>
                  <a:pt x="29" y="12"/>
                </a:cubicBezTo>
                <a:cubicBezTo>
                  <a:pt x="29" y="12"/>
                  <a:pt x="29" y="12"/>
                  <a:pt x="30" y="12"/>
                </a:cubicBezTo>
                <a:cubicBezTo>
                  <a:pt x="30" y="12"/>
                  <a:pt x="31" y="12"/>
                  <a:pt x="31" y="12"/>
                </a:cubicBezTo>
                <a:cubicBezTo>
                  <a:pt x="32" y="11"/>
                  <a:pt x="33" y="11"/>
                  <a:pt x="34" y="11"/>
                </a:cubicBezTo>
                <a:cubicBezTo>
                  <a:pt x="34" y="11"/>
                  <a:pt x="34" y="11"/>
                  <a:pt x="34" y="11"/>
                </a:cubicBezTo>
                <a:cubicBezTo>
                  <a:pt x="34" y="11"/>
                  <a:pt x="35" y="12"/>
                  <a:pt x="35" y="12"/>
                </a:cubicBezTo>
                <a:cubicBezTo>
                  <a:pt x="35" y="12"/>
                  <a:pt x="34" y="12"/>
                  <a:pt x="33" y="12"/>
                </a:cubicBezTo>
                <a:cubicBezTo>
                  <a:pt x="33" y="12"/>
                  <a:pt x="32" y="13"/>
                  <a:pt x="32" y="13"/>
                </a:cubicBezTo>
                <a:cubicBezTo>
                  <a:pt x="32" y="13"/>
                  <a:pt x="32" y="14"/>
                  <a:pt x="32" y="14"/>
                </a:cubicBezTo>
                <a:cubicBezTo>
                  <a:pt x="32" y="14"/>
                  <a:pt x="31" y="13"/>
                  <a:pt x="30" y="13"/>
                </a:cubicBezTo>
                <a:cubicBezTo>
                  <a:pt x="29" y="13"/>
                  <a:pt x="29" y="13"/>
                  <a:pt x="28" y="13"/>
                </a:cubicBezTo>
                <a:cubicBezTo>
                  <a:pt x="22" y="16"/>
                  <a:pt x="17" y="21"/>
                  <a:pt x="14" y="26"/>
                </a:cubicBezTo>
                <a:cubicBezTo>
                  <a:pt x="14" y="27"/>
                  <a:pt x="14" y="27"/>
                  <a:pt x="14" y="27"/>
                </a:cubicBezTo>
                <a:cubicBezTo>
                  <a:pt x="15" y="27"/>
                  <a:pt x="14" y="29"/>
                  <a:pt x="16" y="28"/>
                </a:cubicBezTo>
                <a:cubicBezTo>
                  <a:pt x="16" y="28"/>
                  <a:pt x="16" y="29"/>
                  <a:pt x="16" y="29"/>
                </a:cubicBezTo>
                <a:cubicBezTo>
                  <a:pt x="16" y="29"/>
                  <a:pt x="18" y="31"/>
                  <a:pt x="19" y="31"/>
                </a:cubicBezTo>
                <a:cubicBezTo>
                  <a:pt x="19" y="31"/>
                  <a:pt x="20" y="32"/>
                  <a:pt x="20" y="32"/>
                </a:cubicBezTo>
                <a:cubicBezTo>
                  <a:pt x="20" y="33"/>
                  <a:pt x="20" y="33"/>
                  <a:pt x="19" y="33"/>
                </a:cubicBezTo>
                <a:cubicBezTo>
                  <a:pt x="19" y="33"/>
                  <a:pt x="18" y="32"/>
                  <a:pt x="18" y="33"/>
                </a:cubicBezTo>
                <a:cubicBezTo>
                  <a:pt x="18" y="33"/>
                  <a:pt x="18" y="35"/>
                  <a:pt x="19" y="34"/>
                </a:cubicBezTo>
                <a:cubicBezTo>
                  <a:pt x="18" y="35"/>
                  <a:pt x="18" y="38"/>
                  <a:pt x="18" y="39"/>
                </a:cubicBezTo>
                <a:cubicBezTo>
                  <a:pt x="18" y="39"/>
                  <a:pt x="18" y="39"/>
                  <a:pt x="18" y="39"/>
                </a:cubicBezTo>
                <a:cubicBezTo>
                  <a:pt x="18" y="40"/>
                  <a:pt x="19" y="43"/>
                  <a:pt x="20" y="43"/>
                </a:cubicBezTo>
                <a:cubicBezTo>
                  <a:pt x="19" y="43"/>
                  <a:pt x="21" y="46"/>
                  <a:pt x="22" y="46"/>
                </a:cubicBezTo>
                <a:cubicBezTo>
                  <a:pt x="22" y="46"/>
                  <a:pt x="23" y="47"/>
                  <a:pt x="24" y="48"/>
                </a:cubicBezTo>
                <a:cubicBezTo>
                  <a:pt x="25" y="48"/>
                  <a:pt x="25" y="50"/>
                  <a:pt x="25" y="50"/>
                </a:cubicBezTo>
                <a:cubicBezTo>
                  <a:pt x="25" y="51"/>
                  <a:pt x="27" y="52"/>
                  <a:pt x="27" y="53"/>
                </a:cubicBezTo>
                <a:cubicBezTo>
                  <a:pt x="27" y="53"/>
                  <a:pt x="26" y="53"/>
                  <a:pt x="26" y="53"/>
                </a:cubicBezTo>
                <a:cubicBezTo>
                  <a:pt x="27" y="54"/>
                  <a:pt x="28" y="54"/>
                  <a:pt x="28" y="55"/>
                </a:cubicBezTo>
                <a:cubicBezTo>
                  <a:pt x="29" y="55"/>
                  <a:pt x="28" y="57"/>
                  <a:pt x="29" y="56"/>
                </a:cubicBezTo>
                <a:cubicBezTo>
                  <a:pt x="29" y="55"/>
                  <a:pt x="28" y="54"/>
                  <a:pt x="28" y="53"/>
                </a:cubicBezTo>
                <a:cubicBezTo>
                  <a:pt x="27" y="52"/>
                  <a:pt x="27" y="51"/>
                  <a:pt x="27" y="51"/>
                </a:cubicBezTo>
                <a:cubicBezTo>
                  <a:pt x="26" y="50"/>
                  <a:pt x="26" y="49"/>
                  <a:pt x="26" y="49"/>
                </a:cubicBezTo>
                <a:cubicBezTo>
                  <a:pt x="26" y="49"/>
                  <a:pt x="28" y="49"/>
                  <a:pt x="27" y="50"/>
                </a:cubicBezTo>
                <a:cubicBezTo>
                  <a:pt x="27" y="51"/>
                  <a:pt x="29" y="53"/>
                  <a:pt x="30" y="54"/>
                </a:cubicBezTo>
                <a:cubicBezTo>
                  <a:pt x="30" y="54"/>
                  <a:pt x="32" y="56"/>
                  <a:pt x="31" y="56"/>
                </a:cubicBezTo>
                <a:cubicBezTo>
                  <a:pt x="32" y="56"/>
                  <a:pt x="33" y="57"/>
                  <a:pt x="33" y="58"/>
                </a:cubicBezTo>
                <a:cubicBezTo>
                  <a:pt x="34" y="59"/>
                  <a:pt x="34" y="60"/>
                  <a:pt x="34" y="61"/>
                </a:cubicBezTo>
                <a:cubicBezTo>
                  <a:pt x="34" y="62"/>
                  <a:pt x="36" y="63"/>
                  <a:pt x="37" y="63"/>
                </a:cubicBezTo>
                <a:cubicBezTo>
                  <a:pt x="38" y="64"/>
                  <a:pt x="39" y="64"/>
                  <a:pt x="40" y="65"/>
                </a:cubicBezTo>
                <a:cubicBezTo>
                  <a:pt x="41" y="65"/>
                  <a:pt x="41" y="65"/>
                  <a:pt x="42" y="64"/>
                </a:cubicBezTo>
                <a:cubicBezTo>
                  <a:pt x="44" y="64"/>
                  <a:pt x="44" y="66"/>
                  <a:pt x="46" y="67"/>
                </a:cubicBezTo>
                <a:cubicBezTo>
                  <a:pt x="46" y="67"/>
                  <a:pt x="48" y="68"/>
                  <a:pt x="49" y="67"/>
                </a:cubicBezTo>
                <a:cubicBezTo>
                  <a:pt x="49" y="68"/>
                  <a:pt x="50" y="70"/>
                  <a:pt x="50" y="70"/>
                </a:cubicBezTo>
                <a:cubicBezTo>
                  <a:pt x="51" y="71"/>
                  <a:pt x="52" y="71"/>
                  <a:pt x="53" y="72"/>
                </a:cubicBezTo>
                <a:cubicBezTo>
                  <a:pt x="53" y="72"/>
                  <a:pt x="53" y="72"/>
                  <a:pt x="53" y="72"/>
                </a:cubicBezTo>
                <a:cubicBezTo>
                  <a:pt x="53" y="72"/>
                  <a:pt x="54" y="74"/>
                  <a:pt x="55" y="73"/>
                </a:cubicBezTo>
                <a:cubicBezTo>
                  <a:pt x="55" y="73"/>
                  <a:pt x="56" y="72"/>
                  <a:pt x="56" y="71"/>
                </a:cubicBezTo>
                <a:cubicBezTo>
                  <a:pt x="54" y="72"/>
                  <a:pt x="53" y="72"/>
                  <a:pt x="52" y="70"/>
                </a:cubicBezTo>
                <a:cubicBezTo>
                  <a:pt x="52" y="70"/>
                  <a:pt x="51" y="68"/>
                  <a:pt x="52" y="68"/>
                </a:cubicBezTo>
                <a:cubicBezTo>
                  <a:pt x="53" y="68"/>
                  <a:pt x="53" y="67"/>
                  <a:pt x="52" y="66"/>
                </a:cubicBezTo>
                <a:cubicBezTo>
                  <a:pt x="52" y="66"/>
                  <a:pt x="51" y="65"/>
                  <a:pt x="51" y="64"/>
                </a:cubicBezTo>
                <a:cubicBezTo>
                  <a:pt x="51" y="65"/>
                  <a:pt x="49" y="65"/>
                  <a:pt x="49" y="64"/>
                </a:cubicBezTo>
                <a:cubicBezTo>
                  <a:pt x="49" y="64"/>
                  <a:pt x="49" y="65"/>
                  <a:pt x="49" y="65"/>
                </a:cubicBezTo>
                <a:cubicBezTo>
                  <a:pt x="49" y="65"/>
                  <a:pt x="48" y="65"/>
                  <a:pt x="48" y="65"/>
                </a:cubicBezTo>
                <a:cubicBezTo>
                  <a:pt x="48" y="64"/>
                  <a:pt x="48" y="63"/>
                  <a:pt x="48" y="62"/>
                </a:cubicBezTo>
                <a:cubicBezTo>
                  <a:pt x="49" y="61"/>
                  <a:pt x="51" y="59"/>
                  <a:pt x="48" y="59"/>
                </a:cubicBezTo>
                <a:cubicBezTo>
                  <a:pt x="47" y="59"/>
                  <a:pt x="47" y="60"/>
                  <a:pt x="46" y="60"/>
                </a:cubicBezTo>
                <a:cubicBezTo>
                  <a:pt x="46" y="61"/>
                  <a:pt x="46" y="62"/>
                  <a:pt x="45" y="62"/>
                </a:cubicBezTo>
                <a:cubicBezTo>
                  <a:pt x="45" y="63"/>
                  <a:pt x="43" y="62"/>
                  <a:pt x="42" y="62"/>
                </a:cubicBezTo>
                <a:cubicBezTo>
                  <a:pt x="41" y="61"/>
                  <a:pt x="40" y="59"/>
                  <a:pt x="40" y="58"/>
                </a:cubicBezTo>
                <a:cubicBezTo>
                  <a:pt x="40" y="56"/>
                  <a:pt x="41" y="55"/>
                  <a:pt x="40" y="53"/>
                </a:cubicBezTo>
                <a:cubicBezTo>
                  <a:pt x="41" y="53"/>
                  <a:pt x="41" y="52"/>
                  <a:pt x="41" y="52"/>
                </a:cubicBezTo>
                <a:cubicBezTo>
                  <a:pt x="42" y="52"/>
                  <a:pt x="42" y="52"/>
                  <a:pt x="42" y="51"/>
                </a:cubicBezTo>
                <a:cubicBezTo>
                  <a:pt x="42" y="51"/>
                  <a:pt x="42" y="51"/>
                  <a:pt x="42" y="51"/>
                </a:cubicBezTo>
                <a:cubicBezTo>
                  <a:pt x="43" y="52"/>
                  <a:pt x="45" y="50"/>
                  <a:pt x="45" y="51"/>
                </a:cubicBezTo>
                <a:cubicBezTo>
                  <a:pt x="46" y="51"/>
                  <a:pt x="47" y="52"/>
                  <a:pt x="47" y="51"/>
                </a:cubicBezTo>
                <a:cubicBezTo>
                  <a:pt x="47" y="51"/>
                  <a:pt x="46" y="50"/>
                  <a:pt x="47" y="50"/>
                </a:cubicBezTo>
                <a:cubicBezTo>
                  <a:pt x="47" y="51"/>
                  <a:pt x="48" y="51"/>
                  <a:pt x="48" y="50"/>
                </a:cubicBezTo>
                <a:cubicBezTo>
                  <a:pt x="49" y="50"/>
                  <a:pt x="50" y="50"/>
                  <a:pt x="51" y="51"/>
                </a:cubicBezTo>
                <a:cubicBezTo>
                  <a:pt x="51" y="51"/>
                  <a:pt x="51" y="52"/>
                  <a:pt x="52" y="51"/>
                </a:cubicBezTo>
                <a:cubicBezTo>
                  <a:pt x="53" y="52"/>
                  <a:pt x="53" y="52"/>
                  <a:pt x="53" y="52"/>
                </a:cubicBezTo>
                <a:cubicBezTo>
                  <a:pt x="53" y="53"/>
                  <a:pt x="53" y="55"/>
                  <a:pt x="54" y="55"/>
                </a:cubicBezTo>
                <a:cubicBezTo>
                  <a:pt x="55" y="56"/>
                  <a:pt x="55" y="54"/>
                  <a:pt x="55" y="53"/>
                </a:cubicBezTo>
                <a:cubicBezTo>
                  <a:pt x="55" y="53"/>
                  <a:pt x="55" y="51"/>
                  <a:pt x="55" y="51"/>
                </a:cubicBezTo>
                <a:cubicBezTo>
                  <a:pt x="53" y="50"/>
                  <a:pt x="54" y="49"/>
                  <a:pt x="55" y="48"/>
                </a:cubicBezTo>
                <a:cubicBezTo>
                  <a:pt x="55" y="48"/>
                  <a:pt x="56" y="47"/>
                  <a:pt x="57" y="47"/>
                </a:cubicBezTo>
                <a:cubicBezTo>
                  <a:pt x="58" y="46"/>
                  <a:pt x="58" y="45"/>
                  <a:pt x="58" y="45"/>
                </a:cubicBezTo>
                <a:cubicBezTo>
                  <a:pt x="58" y="45"/>
                  <a:pt x="58" y="44"/>
                  <a:pt x="59" y="44"/>
                </a:cubicBezTo>
                <a:cubicBezTo>
                  <a:pt x="58" y="44"/>
                  <a:pt x="58" y="43"/>
                  <a:pt x="58" y="43"/>
                </a:cubicBezTo>
                <a:cubicBezTo>
                  <a:pt x="58" y="43"/>
                  <a:pt x="58" y="43"/>
                  <a:pt x="58" y="42"/>
                </a:cubicBezTo>
                <a:cubicBezTo>
                  <a:pt x="58" y="42"/>
                  <a:pt x="58" y="41"/>
                  <a:pt x="59" y="41"/>
                </a:cubicBezTo>
                <a:cubicBezTo>
                  <a:pt x="59" y="42"/>
                  <a:pt x="61" y="41"/>
                  <a:pt x="60" y="40"/>
                </a:cubicBezTo>
                <a:cubicBezTo>
                  <a:pt x="61" y="39"/>
                  <a:pt x="62" y="40"/>
                  <a:pt x="62" y="39"/>
                </a:cubicBezTo>
                <a:cubicBezTo>
                  <a:pt x="63" y="39"/>
                  <a:pt x="63" y="38"/>
                  <a:pt x="63" y="37"/>
                </a:cubicBezTo>
                <a:cubicBezTo>
                  <a:pt x="64" y="37"/>
                  <a:pt x="64" y="37"/>
                  <a:pt x="65" y="36"/>
                </a:cubicBezTo>
                <a:cubicBezTo>
                  <a:pt x="65" y="36"/>
                  <a:pt x="66" y="36"/>
                  <a:pt x="66" y="35"/>
                </a:cubicBezTo>
                <a:cubicBezTo>
                  <a:pt x="67" y="36"/>
                  <a:pt x="69" y="34"/>
                  <a:pt x="68" y="34"/>
                </a:cubicBezTo>
                <a:cubicBezTo>
                  <a:pt x="68" y="33"/>
                  <a:pt x="67" y="33"/>
                  <a:pt x="66" y="33"/>
                </a:cubicBezTo>
                <a:cubicBezTo>
                  <a:pt x="67" y="32"/>
                  <a:pt x="67" y="33"/>
                  <a:pt x="68" y="32"/>
                </a:cubicBezTo>
                <a:cubicBezTo>
                  <a:pt x="69" y="32"/>
                  <a:pt x="68" y="32"/>
                  <a:pt x="67" y="31"/>
                </a:cubicBezTo>
                <a:cubicBezTo>
                  <a:pt x="66" y="31"/>
                  <a:pt x="65" y="32"/>
                  <a:pt x="65" y="32"/>
                </a:cubicBezTo>
                <a:cubicBezTo>
                  <a:pt x="64" y="33"/>
                  <a:pt x="64" y="33"/>
                  <a:pt x="63" y="33"/>
                </a:cubicBezTo>
                <a:close/>
                <a:moveTo>
                  <a:pt x="76" y="75"/>
                </a:moveTo>
                <a:cubicBezTo>
                  <a:pt x="76" y="75"/>
                  <a:pt x="75" y="75"/>
                  <a:pt x="75" y="75"/>
                </a:cubicBezTo>
                <a:cubicBezTo>
                  <a:pt x="74" y="74"/>
                  <a:pt x="74" y="74"/>
                  <a:pt x="73" y="74"/>
                </a:cubicBezTo>
                <a:cubicBezTo>
                  <a:pt x="73" y="73"/>
                  <a:pt x="72" y="72"/>
                  <a:pt x="71" y="72"/>
                </a:cubicBezTo>
                <a:cubicBezTo>
                  <a:pt x="70" y="71"/>
                  <a:pt x="70" y="71"/>
                  <a:pt x="69" y="71"/>
                </a:cubicBezTo>
                <a:cubicBezTo>
                  <a:pt x="69" y="71"/>
                  <a:pt x="67" y="71"/>
                  <a:pt x="68" y="72"/>
                </a:cubicBezTo>
                <a:cubicBezTo>
                  <a:pt x="67" y="71"/>
                  <a:pt x="66" y="70"/>
                  <a:pt x="65" y="70"/>
                </a:cubicBezTo>
                <a:cubicBezTo>
                  <a:pt x="64" y="70"/>
                  <a:pt x="64" y="69"/>
                  <a:pt x="63" y="70"/>
                </a:cubicBezTo>
                <a:cubicBezTo>
                  <a:pt x="62" y="70"/>
                  <a:pt x="62" y="71"/>
                  <a:pt x="62" y="71"/>
                </a:cubicBezTo>
                <a:cubicBezTo>
                  <a:pt x="61" y="71"/>
                  <a:pt x="63" y="70"/>
                  <a:pt x="62" y="69"/>
                </a:cubicBezTo>
                <a:cubicBezTo>
                  <a:pt x="62" y="68"/>
                  <a:pt x="60" y="70"/>
                  <a:pt x="60" y="70"/>
                </a:cubicBezTo>
                <a:cubicBezTo>
                  <a:pt x="59" y="70"/>
                  <a:pt x="59" y="71"/>
                  <a:pt x="59" y="71"/>
                </a:cubicBezTo>
                <a:cubicBezTo>
                  <a:pt x="58" y="71"/>
                  <a:pt x="58" y="72"/>
                  <a:pt x="58" y="72"/>
                </a:cubicBezTo>
                <a:cubicBezTo>
                  <a:pt x="58" y="72"/>
                  <a:pt x="57" y="72"/>
                  <a:pt x="57" y="72"/>
                </a:cubicBezTo>
                <a:cubicBezTo>
                  <a:pt x="57" y="73"/>
                  <a:pt x="57" y="75"/>
                  <a:pt x="57" y="76"/>
                </a:cubicBezTo>
                <a:cubicBezTo>
                  <a:pt x="57" y="77"/>
                  <a:pt x="57" y="79"/>
                  <a:pt x="56" y="79"/>
                </a:cubicBezTo>
                <a:cubicBezTo>
                  <a:pt x="56" y="80"/>
                  <a:pt x="55" y="81"/>
                  <a:pt x="55" y="82"/>
                </a:cubicBezTo>
                <a:cubicBezTo>
                  <a:pt x="54" y="82"/>
                  <a:pt x="55" y="83"/>
                  <a:pt x="55" y="83"/>
                </a:cubicBezTo>
                <a:cubicBezTo>
                  <a:pt x="55" y="84"/>
                  <a:pt x="54" y="85"/>
                  <a:pt x="54" y="86"/>
                </a:cubicBezTo>
                <a:cubicBezTo>
                  <a:pt x="54" y="86"/>
                  <a:pt x="54" y="87"/>
                  <a:pt x="54" y="87"/>
                </a:cubicBezTo>
                <a:cubicBezTo>
                  <a:pt x="63" y="85"/>
                  <a:pt x="71" y="81"/>
                  <a:pt x="76" y="75"/>
                </a:cubicBezTo>
                <a:close/>
              </a:path>
            </a:pathLst>
          </a:custGeom>
          <a:solidFill>
            <a:srgbClr val="F0F0F0"/>
          </a:solidFill>
          <a:ln>
            <a:noFill/>
          </a:ln>
        </p:spPr>
        <p:txBody>
          <a:bodyPr wrap="square" lIns="90000" tIns="46800" rIns="90000" bIns="46800" anchor="ctr">
            <a:normAutofit fontScale="35000" lnSpcReduction="20000"/>
          </a:bodyPr>
          <a:p>
            <a:pPr algn="ctr">
              <a:lnSpc>
                <a:spcPct val="130000"/>
              </a:lnSpc>
            </a:pPr>
            <a:endParaRPr>
              <a:latin typeface="微软雅黑" panose="020B0503020204020204" charset="-122"/>
              <a:ea typeface="微软雅黑" panose="020B0503020204020204" charset="-122"/>
            </a:endParaRPr>
          </a:p>
        </p:txBody>
      </p:sp>
      <p:sp>
        <p:nvSpPr>
          <p:cNvPr id="169" name="任意多边形 168"/>
          <p:cNvSpPr/>
          <p:nvPr>
            <p:custDataLst>
              <p:tags r:id="rId8"/>
            </p:custDataLst>
          </p:nvPr>
        </p:nvSpPr>
        <p:spPr bwMode="auto">
          <a:xfrm rot="20959532">
            <a:off x="5414389" y="2999932"/>
            <a:ext cx="177712" cy="177712"/>
          </a:xfrm>
          <a:custGeom>
            <a:avLst/>
            <a:gdLst>
              <a:gd name="T0" fmla="*/ 99 w 102"/>
              <a:gd name="T1" fmla="*/ 20 h 102"/>
              <a:gd name="T2" fmla="*/ 19 w 102"/>
              <a:gd name="T3" fmla="*/ 101 h 102"/>
              <a:gd name="T4" fmla="*/ 16 w 102"/>
              <a:gd name="T5" fmla="*/ 102 h 102"/>
              <a:gd name="T6" fmla="*/ 13 w 102"/>
              <a:gd name="T7" fmla="*/ 101 h 102"/>
              <a:gd name="T8" fmla="*/ 1 w 102"/>
              <a:gd name="T9" fmla="*/ 88 h 102"/>
              <a:gd name="T10" fmla="*/ 0 w 102"/>
              <a:gd name="T11" fmla="*/ 86 h 102"/>
              <a:gd name="T12" fmla="*/ 1 w 102"/>
              <a:gd name="T13" fmla="*/ 83 h 102"/>
              <a:gd name="T14" fmla="*/ 81 w 102"/>
              <a:gd name="T15" fmla="*/ 2 h 102"/>
              <a:gd name="T16" fmla="*/ 84 w 102"/>
              <a:gd name="T17" fmla="*/ 1 h 102"/>
              <a:gd name="T18" fmla="*/ 87 w 102"/>
              <a:gd name="T19" fmla="*/ 2 h 102"/>
              <a:gd name="T20" fmla="*/ 99 w 102"/>
              <a:gd name="T21" fmla="*/ 15 h 102"/>
              <a:gd name="T22" fmla="*/ 100 w 102"/>
              <a:gd name="T23" fmla="*/ 18 h 102"/>
              <a:gd name="T24" fmla="*/ 99 w 102"/>
              <a:gd name="T25" fmla="*/ 20 h 102"/>
              <a:gd name="T26" fmla="*/ 22 w 102"/>
              <a:gd name="T27" fmla="*/ 8 h 102"/>
              <a:gd name="T28" fmla="*/ 16 w 102"/>
              <a:gd name="T29" fmla="*/ 9 h 102"/>
              <a:gd name="T30" fmla="*/ 14 w 102"/>
              <a:gd name="T31" fmla="*/ 16 h 102"/>
              <a:gd name="T32" fmla="*/ 12 w 102"/>
              <a:gd name="T33" fmla="*/ 9 h 102"/>
              <a:gd name="T34" fmla="*/ 6 w 102"/>
              <a:gd name="T35" fmla="*/ 8 h 102"/>
              <a:gd name="T36" fmla="*/ 12 w 102"/>
              <a:gd name="T37" fmla="*/ 6 h 102"/>
              <a:gd name="T38" fmla="*/ 14 w 102"/>
              <a:gd name="T39" fmla="*/ 0 h 102"/>
              <a:gd name="T40" fmla="*/ 16 w 102"/>
              <a:gd name="T41" fmla="*/ 6 h 102"/>
              <a:gd name="T42" fmla="*/ 22 w 102"/>
              <a:gd name="T43" fmla="*/ 8 h 102"/>
              <a:gd name="T44" fmla="*/ 50 w 102"/>
              <a:gd name="T45" fmla="*/ 20 h 102"/>
              <a:gd name="T46" fmla="*/ 38 w 102"/>
              <a:gd name="T47" fmla="*/ 23 h 102"/>
              <a:gd name="T48" fmla="*/ 34 w 102"/>
              <a:gd name="T49" fmla="*/ 36 h 102"/>
              <a:gd name="T50" fmla="*/ 30 w 102"/>
              <a:gd name="T51" fmla="*/ 23 h 102"/>
              <a:gd name="T52" fmla="*/ 18 w 102"/>
              <a:gd name="T53" fmla="*/ 20 h 102"/>
              <a:gd name="T54" fmla="*/ 30 w 102"/>
              <a:gd name="T55" fmla="*/ 16 h 102"/>
              <a:gd name="T56" fmla="*/ 34 w 102"/>
              <a:gd name="T57" fmla="*/ 4 h 102"/>
              <a:gd name="T58" fmla="*/ 38 w 102"/>
              <a:gd name="T59" fmla="*/ 16 h 102"/>
              <a:gd name="T60" fmla="*/ 50 w 102"/>
              <a:gd name="T61" fmla="*/ 20 h 102"/>
              <a:gd name="T62" fmla="*/ 62 w 102"/>
              <a:gd name="T63" fmla="*/ 8 h 102"/>
              <a:gd name="T64" fmla="*/ 56 w 102"/>
              <a:gd name="T65" fmla="*/ 9 h 102"/>
              <a:gd name="T66" fmla="*/ 54 w 102"/>
              <a:gd name="T67" fmla="*/ 16 h 102"/>
              <a:gd name="T68" fmla="*/ 52 w 102"/>
              <a:gd name="T69" fmla="*/ 9 h 102"/>
              <a:gd name="T70" fmla="*/ 46 w 102"/>
              <a:gd name="T71" fmla="*/ 8 h 102"/>
              <a:gd name="T72" fmla="*/ 52 w 102"/>
              <a:gd name="T73" fmla="*/ 6 h 102"/>
              <a:gd name="T74" fmla="*/ 54 w 102"/>
              <a:gd name="T75" fmla="*/ 0 h 102"/>
              <a:gd name="T76" fmla="*/ 56 w 102"/>
              <a:gd name="T77" fmla="*/ 6 h 102"/>
              <a:gd name="T78" fmla="*/ 62 w 102"/>
              <a:gd name="T79" fmla="*/ 8 h 102"/>
              <a:gd name="T80" fmla="*/ 90 w 102"/>
              <a:gd name="T81" fmla="*/ 18 h 102"/>
              <a:gd name="T82" fmla="*/ 84 w 102"/>
              <a:gd name="T83" fmla="*/ 11 h 102"/>
              <a:gd name="T84" fmla="*/ 65 w 102"/>
              <a:gd name="T85" fmla="*/ 29 h 102"/>
              <a:gd name="T86" fmla="*/ 72 w 102"/>
              <a:gd name="T87" fmla="*/ 36 h 102"/>
              <a:gd name="T88" fmla="*/ 90 w 102"/>
              <a:gd name="T89" fmla="*/ 18 h 102"/>
              <a:gd name="T90" fmla="*/ 102 w 102"/>
              <a:gd name="T91" fmla="*/ 48 h 102"/>
              <a:gd name="T92" fmla="*/ 96 w 102"/>
              <a:gd name="T93" fmla="*/ 49 h 102"/>
              <a:gd name="T94" fmla="*/ 94 w 102"/>
              <a:gd name="T95" fmla="*/ 56 h 102"/>
              <a:gd name="T96" fmla="*/ 92 w 102"/>
              <a:gd name="T97" fmla="*/ 49 h 102"/>
              <a:gd name="T98" fmla="*/ 86 w 102"/>
              <a:gd name="T99" fmla="*/ 48 h 102"/>
              <a:gd name="T100" fmla="*/ 92 w 102"/>
              <a:gd name="T101" fmla="*/ 46 h 102"/>
              <a:gd name="T102" fmla="*/ 94 w 102"/>
              <a:gd name="T103" fmla="*/ 40 h 102"/>
              <a:gd name="T104" fmla="*/ 96 w 102"/>
              <a:gd name="T105" fmla="*/ 46 h 102"/>
              <a:gd name="T106" fmla="*/ 102 w 102"/>
              <a:gd name="T107"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 h="102">
                <a:moveTo>
                  <a:pt x="99" y="20"/>
                </a:moveTo>
                <a:cubicBezTo>
                  <a:pt x="19" y="101"/>
                  <a:pt x="19" y="101"/>
                  <a:pt x="19" y="101"/>
                </a:cubicBezTo>
                <a:cubicBezTo>
                  <a:pt x="18" y="101"/>
                  <a:pt x="17" y="102"/>
                  <a:pt x="16" y="102"/>
                </a:cubicBezTo>
                <a:cubicBezTo>
                  <a:pt x="15" y="102"/>
                  <a:pt x="14" y="101"/>
                  <a:pt x="13" y="101"/>
                </a:cubicBezTo>
                <a:cubicBezTo>
                  <a:pt x="1" y="88"/>
                  <a:pt x="1" y="88"/>
                  <a:pt x="1" y="88"/>
                </a:cubicBezTo>
                <a:cubicBezTo>
                  <a:pt x="0" y="88"/>
                  <a:pt x="0" y="87"/>
                  <a:pt x="0" y="86"/>
                </a:cubicBezTo>
                <a:cubicBezTo>
                  <a:pt x="0" y="84"/>
                  <a:pt x="0" y="83"/>
                  <a:pt x="1" y="83"/>
                </a:cubicBezTo>
                <a:cubicBezTo>
                  <a:pt x="81" y="2"/>
                  <a:pt x="81" y="2"/>
                  <a:pt x="81" y="2"/>
                </a:cubicBezTo>
                <a:cubicBezTo>
                  <a:pt x="82" y="2"/>
                  <a:pt x="83" y="1"/>
                  <a:pt x="84" y="1"/>
                </a:cubicBezTo>
                <a:cubicBezTo>
                  <a:pt x="85" y="1"/>
                  <a:pt x="86" y="2"/>
                  <a:pt x="87" y="2"/>
                </a:cubicBezTo>
                <a:cubicBezTo>
                  <a:pt x="99" y="15"/>
                  <a:pt x="99" y="15"/>
                  <a:pt x="99" y="15"/>
                </a:cubicBezTo>
                <a:cubicBezTo>
                  <a:pt x="100" y="16"/>
                  <a:pt x="100" y="17"/>
                  <a:pt x="100" y="18"/>
                </a:cubicBezTo>
                <a:cubicBezTo>
                  <a:pt x="100" y="19"/>
                  <a:pt x="100" y="20"/>
                  <a:pt x="99" y="20"/>
                </a:cubicBezTo>
                <a:close/>
                <a:moveTo>
                  <a:pt x="22" y="8"/>
                </a:moveTo>
                <a:cubicBezTo>
                  <a:pt x="16" y="9"/>
                  <a:pt x="16" y="9"/>
                  <a:pt x="16" y="9"/>
                </a:cubicBezTo>
                <a:cubicBezTo>
                  <a:pt x="14" y="16"/>
                  <a:pt x="14" y="16"/>
                  <a:pt x="14" y="16"/>
                </a:cubicBezTo>
                <a:cubicBezTo>
                  <a:pt x="12" y="9"/>
                  <a:pt x="12" y="9"/>
                  <a:pt x="12" y="9"/>
                </a:cubicBezTo>
                <a:cubicBezTo>
                  <a:pt x="6" y="8"/>
                  <a:pt x="6" y="8"/>
                  <a:pt x="6" y="8"/>
                </a:cubicBezTo>
                <a:cubicBezTo>
                  <a:pt x="12" y="6"/>
                  <a:pt x="12" y="6"/>
                  <a:pt x="12" y="6"/>
                </a:cubicBezTo>
                <a:cubicBezTo>
                  <a:pt x="14" y="0"/>
                  <a:pt x="14" y="0"/>
                  <a:pt x="14" y="0"/>
                </a:cubicBezTo>
                <a:cubicBezTo>
                  <a:pt x="16" y="6"/>
                  <a:pt x="16" y="6"/>
                  <a:pt x="16" y="6"/>
                </a:cubicBezTo>
                <a:lnTo>
                  <a:pt x="22" y="8"/>
                </a:lnTo>
                <a:close/>
                <a:moveTo>
                  <a:pt x="50" y="20"/>
                </a:moveTo>
                <a:cubicBezTo>
                  <a:pt x="38" y="23"/>
                  <a:pt x="38" y="23"/>
                  <a:pt x="38" y="23"/>
                </a:cubicBezTo>
                <a:cubicBezTo>
                  <a:pt x="34" y="36"/>
                  <a:pt x="34" y="36"/>
                  <a:pt x="34" y="36"/>
                </a:cubicBezTo>
                <a:cubicBezTo>
                  <a:pt x="30" y="23"/>
                  <a:pt x="30" y="23"/>
                  <a:pt x="30" y="23"/>
                </a:cubicBezTo>
                <a:cubicBezTo>
                  <a:pt x="18" y="20"/>
                  <a:pt x="18" y="20"/>
                  <a:pt x="18" y="20"/>
                </a:cubicBezTo>
                <a:cubicBezTo>
                  <a:pt x="30" y="16"/>
                  <a:pt x="30" y="16"/>
                  <a:pt x="30" y="16"/>
                </a:cubicBezTo>
                <a:cubicBezTo>
                  <a:pt x="34" y="4"/>
                  <a:pt x="34" y="4"/>
                  <a:pt x="34" y="4"/>
                </a:cubicBezTo>
                <a:cubicBezTo>
                  <a:pt x="38" y="16"/>
                  <a:pt x="38" y="16"/>
                  <a:pt x="38" y="16"/>
                </a:cubicBezTo>
                <a:lnTo>
                  <a:pt x="50" y="20"/>
                </a:lnTo>
                <a:close/>
                <a:moveTo>
                  <a:pt x="62" y="8"/>
                </a:moveTo>
                <a:cubicBezTo>
                  <a:pt x="56" y="9"/>
                  <a:pt x="56" y="9"/>
                  <a:pt x="56" y="9"/>
                </a:cubicBezTo>
                <a:cubicBezTo>
                  <a:pt x="54" y="16"/>
                  <a:pt x="54" y="16"/>
                  <a:pt x="54" y="16"/>
                </a:cubicBezTo>
                <a:cubicBezTo>
                  <a:pt x="52" y="9"/>
                  <a:pt x="52" y="9"/>
                  <a:pt x="52" y="9"/>
                </a:cubicBezTo>
                <a:cubicBezTo>
                  <a:pt x="46" y="8"/>
                  <a:pt x="46" y="8"/>
                  <a:pt x="46" y="8"/>
                </a:cubicBezTo>
                <a:cubicBezTo>
                  <a:pt x="52" y="6"/>
                  <a:pt x="52" y="6"/>
                  <a:pt x="52" y="6"/>
                </a:cubicBezTo>
                <a:cubicBezTo>
                  <a:pt x="54" y="0"/>
                  <a:pt x="54" y="0"/>
                  <a:pt x="54" y="0"/>
                </a:cubicBezTo>
                <a:cubicBezTo>
                  <a:pt x="56" y="6"/>
                  <a:pt x="56" y="6"/>
                  <a:pt x="56" y="6"/>
                </a:cubicBezTo>
                <a:lnTo>
                  <a:pt x="62" y="8"/>
                </a:lnTo>
                <a:close/>
                <a:moveTo>
                  <a:pt x="90" y="18"/>
                </a:moveTo>
                <a:cubicBezTo>
                  <a:pt x="84" y="11"/>
                  <a:pt x="84" y="11"/>
                  <a:pt x="84" y="11"/>
                </a:cubicBezTo>
                <a:cubicBezTo>
                  <a:pt x="65" y="29"/>
                  <a:pt x="65" y="29"/>
                  <a:pt x="65" y="29"/>
                </a:cubicBezTo>
                <a:cubicBezTo>
                  <a:pt x="72" y="36"/>
                  <a:pt x="72" y="36"/>
                  <a:pt x="72" y="36"/>
                </a:cubicBezTo>
                <a:lnTo>
                  <a:pt x="90" y="18"/>
                </a:lnTo>
                <a:close/>
                <a:moveTo>
                  <a:pt x="102" y="48"/>
                </a:moveTo>
                <a:cubicBezTo>
                  <a:pt x="96" y="49"/>
                  <a:pt x="96" y="49"/>
                  <a:pt x="96" y="49"/>
                </a:cubicBezTo>
                <a:cubicBezTo>
                  <a:pt x="94" y="56"/>
                  <a:pt x="94" y="56"/>
                  <a:pt x="94" y="56"/>
                </a:cubicBezTo>
                <a:cubicBezTo>
                  <a:pt x="92" y="49"/>
                  <a:pt x="92" y="49"/>
                  <a:pt x="92" y="49"/>
                </a:cubicBezTo>
                <a:cubicBezTo>
                  <a:pt x="86" y="48"/>
                  <a:pt x="86" y="48"/>
                  <a:pt x="86" y="48"/>
                </a:cubicBezTo>
                <a:cubicBezTo>
                  <a:pt x="92" y="46"/>
                  <a:pt x="92" y="46"/>
                  <a:pt x="92" y="46"/>
                </a:cubicBezTo>
                <a:cubicBezTo>
                  <a:pt x="94" y="40"/>
                  <a:pt x="94" y="40"/>
                  <a:pt x="94" y="40"/>
                </a:cubicBezTo>
                <a:cubicBezTo>
                  <a:pt x="96" y="46"/>
                  <a:pt x="96" y="46"/>
                  <a:pt x="96" y="46"/>
                </a:cubicBezTo>
                <a:lnTo>
                  <a:pt x="102" y="48"/>
                </a:lnTo>
                <a:close/>
              </a:path>
            </a:pathLst>
          </a:custGeom>
          <a:solidFill>
            <a:srgbClr val="F0F0F0"/>
          </a:solidFill>
          <a:ln>
            <a:noFill/>
          </a:ln>
        </p:spPr>
        <p:txBody>
          <a:bodyPr wrap="square" lIns="90000" tIns="46800" rIns="90000" bIns="46800" anchor="ctr">
            <a:normAutofit fontScale="37500" lnSpcReduction="20000"/>
          </a:bodyPr>
          <a:p>
            <a:pPr algn="ctr">
              <a:lnSpc>
                <a:spcPct val="130000"/>
              </a:lnSpc>
            </a:pPr>
            <a:endParaRPr>
              <a:latin typeface="微软雅黑" panose="020B0503020204020204" charset="-122"/>
              <a:ea typeface="微软雅黑" panose="020B0503020204020204" charset="-122"/>
            </a:endParaRPr>
          </a:p>
        </p:txBody>
      </p:sp>
      <p:cxnSp>
        <p:nvCxnSpPr>
          <p:cNvPr id="170" name="直接连接符 169"/>
          <p:cNvCxnSpPr/>
          <p:nvPr>
            <p:custDataLst>
              <p:tags r:id="rId9"/>
            </p:custDataLst>
          </p:nvPr>
        </p:nvCxnSpPr>
        <p:spPr>
          <a:xfrm>
            <a:off x="6370523" y="2984967"/>
            <a:ext cx="923842" cy="0"/>
          </a:xfrm>
          <a:prstGeom prst="line">
            <a:avLst/>
          </a:prstGeom>
          <a:ln w="15875">
            <a:solidFill>
              <a:srgbClr val="178AA1"/>
            </a:solidFill>
            <a:tailEnd type="oval"/>
          </a:ln>
        </p:spPr>
        <p:style>
          <a:lnRef idx="1">
            <a:srgbClr val="4276AA"/>
          </a:lnRef>
          <a:fillRef idx="0">
            <a:srgbClr val="4276AA"/>
          </a:fillRef>
          <a:effectRef idx="0">
            <a:srgbClr val="4276AA"/>
          </a:effectRef>
          <a:fontRef idx="minor">
            <a:srgbClr val="000000"/>
          </a:fontRef>
        </p:style>
      </p:cxnSp>
      <p:cxnSp>
        <p:nvCxnSpPr>
          <p:cNvPr id="171" name="直接连接符 170"/>
          <p:cNvCxnSpPr/>
          <p:nvPr>
            <p:custDataLst>
              <p:tags r:id="rId10"/>
            </p:custDataLst>
          </p:nvPr>
        </p:nvCxnSpPr>
        <p:spPr>
          <a:xfrm>
            <a:off x="6582023" y="3857039"/>
            <a:ext cx="813825" cy="0"/>
          </a:xfrm>
          <a:prstGeom prst="line">
            <a:avLst/>
          </a:prstGeom>
          <a:ln w="15875">
            <a:solidFill>
              <a:srgbClr val="40A693"/>
            </a:solidFill>
            <a:tailEnd type="oval"/>
          </a:ln>
        </p:spPr>
        <p:style>
          <a:lnRef idx="1">
            <a:srgbClr val="4276AA"/>
          </a:lnRef>
          <a:fillRef idx="0">
            <a:srgbClr val="4276AA"/>
          </a:fillRef>
          <a:effectRef idx="0">
            <a:srgbClr val="4276AA"/>
          </a:effectRef>
          <a:fontRef idx="minor">
            <a:srgbClr val="000000"/>
          </a:fontRef>
        </p:style>
      </p:cxnSp>
      <p:cxnSp>
        <p:nvCxnSpPr>
          <p:cNvPr id="172" name="直接连接符 171"/>
          <p:cNvCxnSpPr/>
          <p:nvPr>
            <p:custDataLst>
              <p:tags r:id="rId11"/>
            </p:custDataLst>
          </p:nvPr>
        </p:nvCxnSpPr>
        <p:spPr>
          <a:xfrm flipH="1">
            <a:off x="4275686" y="3874754"/>
            <a:ext cx="821773" cy="0"/>
          </a:xfrm>
          <a:prstGeom prst="line">
            <a:avLst/>
          </a:prstGeom>
          <a:ln w="15875">
            <a:solidFill>
              <a:srgbClr val="5268A5"/>
            </a:solidFill>
            <a:tailEnd type="oval"/>
          </a:ln>
        </p:spPr>
        <p:style>
          <a:lnRef idx="1">
            <a:srgbClr val="4276AA"/>
          </a:lnRef>
          <a:fillRef idx="0">
            <a:srgbClr val="4276AA"/>
          </a:fillRef>
          <a:effectRef idx="0">
            <a:srgbClr val="4276AA"/>
          </a:effectRef>
          <a:fontRef idx="minor">
            <a:srgbClr val="000000"/>
          </a:fontRef>
        </p:style>
      </p:cxnSp>
      <p:cxnSp>
        <p:nvCxnSpPr>
          <p:cNvPr id="173" name="直接连接符 172"/>
          <p:cNvCxnSpPr/>
          <p:nvPr>
            <p:custDataLst>
              <p:tags r:id="rId12"/>
            </p:custDataLst>
          </p:nvPr>
        </p:nvCxnSpPr>
        <p:spPr>
          <a:xfrm flipH="1">
            <a:off x="4277822" y="2974206"/>
            <a:ext cx="824802" cy="10761"/>
          </a:xfrm>
          <a:prstGeom prst="line">
            <a:avLst/>
          </a:prstGeom>
          <a:ln w="15875">
            <a:solidFill>
              <a:srgbClr val="4276AA"/>
            </a:solidFill>
            <a:tailEnd type="oval"/>
          </a:ln>
        </p:spPr>
        <p:style>
          <a:lnRef idx="1">
            <a:srgbClr val="4276AA"/>
          </a:lnRef>
          <a:fillRef idx="0">
            <a:srgbClr val="4276AA"/>
          </a:fillRef>
          <a:effectRef idx="0">
            <a:srgbClr val="4276AA"/>
          </a:effectRef>
          <a:fontRef idx="minor">
            <a:srgbClr val="000000"/>
          </a:fontRef>
        </p:style>
      </p:cxnSp>
      <p:sp>
        <p:nvSpPr>
          <p:cNvPr id="174" name="任意多边形 34"/>
          <p:cNvSpPr/>
          <p:nvPr>
            <p:custDataLst>
              <p:tags r:id="rId13"/>
            </p:custDataLst>
          </p:nvPr>
        </p:nvSpPr>
        <p:spPr bwMode="auto">
          <a:xfrm rot="607970">
            <a:off x="4912637" y="2563898"/>
            <a:ext cx="1846451" cy="1847621"/>
          </a:xfrm>
          <a:custGeom>
            <a:avLst/>
            <a:gdLst>
              <a:gd name="T0" fmla="*/ 662 w 1321"/>
              <a:gd name="T1" fmla="*/ 2 h 1322"/>
              <a:gd name="T2" fmla="*/ 0 w 1321"/>
              <a:gd name="T3" fmla="*/ 660 h 1322"/>
              <a:gd name="T4" fmla="*/ 0 w 1321"/>
              <a:gd name="T5" fmla="*/ 668 h 1322"/>
              <a:gd name="T6" fmla="*/ 652 w 1321"/>
              <a:gd name="T7" fmla="*/ 1322 h 1322"/>
              <a:gd name="T8" fmla="*/ 662 w 1321"/>
              <a:gd name="T9" fmla="*/ 1322 h 1322"/>
              <a:gd name="T10" fmla="*/ 1320 w 1321"/>
              <a:gd name="T11" fmla="*/ 668 h 1322"/>
              <a:gd name="T12" fmla="*/ 1320 w 1321"/>
              <a:gd name="T13" fmla="*/ 663 h 1322"/>
              <a:gd name="T14" fmla="*/ 662 w 1321"/>
              <a:gd name="T15" fmla="*/ 2 h 1322"/>
              <a:gd name="T16" fmla="*/ 662 w 1321"/>
              <a:gd name="T17" fmla="*/ 1229 h 1322"/>
              <a:gd name="T18" fmla="*/ 657 w 1321"/>
              <a:gd name="T19" fmla="*/ 1229 h 1322"/>
              <a:gd name="T20" fmla="*/ 95 w 1321"/>
              <a:gd name="T21" fmla="*/ 668 h 1322"/>
              <a:gd name="T22" fmla="*/ 95 w 1321"/>
              <a:gd name="T23" fmla="*/ 661 h 1322"/>
              <a:gd name="T24" fmla="*/ 658 w 1321"/>
              <a:gd name="T25" fmla="*/ 96 h 1322"/>
              <a:gd name="T26" fmla="*/ 662 w 1321"/>
              <a:gd name="T27" fmla="*/ 96 h 1322"/>
              <a:gd name="T28" fmla="*/ 1227 w 1321"/>
              <a:gd name="T29" fmla="*/ 663 h 1322"/>
              <a:gd name="T30" fmla="*/ 1227 w 1321"/>
              <a:gd name="T31" fmla="*/ 668 h 1322"/>
              <a:gd name="T32" fmla="*/ 662 w 1321"/>
              <a:gd name="T33" fmla="*/ 1229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1" h="1322">
                <a:moveTo>
                  <a:pt x="662" y="2"/>
                </a:moveTo>
                <a:cubicBezTo>
                  <a:pt x="299" y="0"/>
                  <a:pt x="2" y="296"/>
                  <a:pt x="0" y="660"/>
                </a:cubicBezTo>
                <a:cubicBezTo>
                  <a:pt x="0" y="663"/>
                  <a:pt x="0" y="666"/>
                  <a:pt x="0" y="668"/>
                </a:cubicBezTo>
                <a:cubicBezTo>
                  <a:pt x="3" y="1026"/>
                  <a:pt x="297" y="1321"/>
                  <a:pt x="652" y="1322"/>
                </a:cubicBezTo>
                <a:cubicBezTo>
                  <a:pt x="655" y="1322"/>
                  <a:pt x="659" y="1322"/>
                  <a:pt x="662" y="1322"/>
                </a:cubicBezTo>
                <a:cubicBezTo>
                  <a:pt x="1027" y="1318"/>
                  <a:pt x="1316" y="1031"/>
                  <a:pt x="1320" y="668"/>
                </a:cubicBezTo>
                <a:cubicBezTo>
                  <a:pt x="1320" y="667"/>
                  <a:pt x="1320" y="665"/>
                  <a:pt x="1320" y="663"/>
                </a:cubicBezTo>
                <a:cubicBezTo>
                  <a:pt x="1321" y="299"/>
                  <a:pt x="1027" y="3"/>
                  <a:pt x="662" y="2"/>
                </a:cubicBezTo>
                <a:close/>
                <a:moveTo>
                  <a:pt x="662" y="1229"/>
                </a:moveTo>
                <a:cubicBezTo>
                  <a:pt x="660" y="1229"/>
                  <a:pt x="659" y="1229"/>
                  <a:pt x="657" y="1229"/>
                </a:cubicBezTo>
                <a:cubicBezTo>
                  <a:pt x="349" y="1228"/>
                  <a:pt x="98" y="977"/>
                  <a:pt x="95" y="668"/>
                </a:cubicBezTo>
                <a:cubicBezTo>
                  <a:pt x="95" y="666"/>
                  <a:pt x="95" y="664"/>
                  <a:pt x="95" y="661"/>
                </a:cubicBezTo>
                <a:cubicBezTo>
                  <a:pt x="95" y="349"/>
                  <a:pt x="349" y="96"/>
                  <a:pt x="658" y="96"/>
                </a:cubicBezTo>
                <a:cubicBezTo>
                  <a:pt x="660" y="96"/>
                  <a:pt x="661" y="96"/>
                  <a:pt x="662" y="96"/>
                </a:cubicBezTo>
                <a:cubicBezTo>
                  <a:pt x="976" y="99"/>
                  <a:pt x="1228" y="351"/>
                  <a:pt x="1227" y="663"/>
                </a:cubicBezTo>
                <a:cubicBezTo>
                  <a:pt x="1227" y="665"/>
                  <a:pt x="1227" y="667"/>
                  <a:pt x="1227" y="668"/>
                </a:cubicBezTo>
                <a:cubicBezTo>
                  <a:pt x="1223" y="977"/>
                  <a:pt x="972" y="1227"/>
                  <a:pt x="662" y="1229"/>
                </a:cubicBezTo>
                <a:close/>
              </a:path>
            </a:pathLst>
          </a:custGeom>
          <a:solidFill>
            <a:srgbClr val="3E4A5A"/>
          </a:solidFill>
          <a:ln>
            <a:no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75" name="任意多边形 36"/>
          <p:cNvSpPr/>
          <p:nvPr>
            <p:custDataLst>
              <p:tags r:id="rId14"/>
            </p:custDataLst>
          </p:nvPr>
        </p:nvSpPr>
        <p:spPr bwMode="auto">
          <a:xfrm rot="21472385">
            <a:off x="6586650" y="4161463"/>
            <a:ext cx="1024341" cy="1009881"/>
          </a:xfrm>
          <a:custGeom>
            <a:avLst/>
            <a:gdLst>
              <a:gd name="T0" fmla="*/ 133 w 774"/>
              <a:gd name="T1" fmla="*/ 0 h 762"/>
              <a:gd name="T2" fmla="*/ 236 w 774"/>
              <a:gd name="T3" fmla="*/ 38 h 762"/>
              <a:gd name="T4" fmla="*/ 720 w 774"/>
              <a:gd name="T5" fmla="*/ 522 h 762"/>
              <a:gd name="T6" fmla="*/ 721 w 774"/>
              <a:gd name="T7" fmla="*/ 710 h 762"/>
              <a:gd name="T8" fmla="*/ 533 w 774"/>
              <a:gd name="T9" fmla="*/ 707 h 762"/>
              <a:gd name="T10" fmla="*/ 52 w 774"/>
              <a:gd name="T11" fmla="*/ 226 h 762"/>
              <a:gd name="T12" fmla="*/ 23 w 774"/>
              <a:gd name="T13" fmla="*/ 79 h 762"/>
              <a:gd name="T14" fmla="*/ 133 w 774"/>
              <a:gd name="T15" fmla="*/ 0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4" h="762">
                <a:moveTo>
                  <a:pt x="133" y="0"/>
                </a:moveTo>
                <a:cubicBezTo>
                  <a:pt x="180" y="0"/>
                  <a:pt x="211" y="13"/>
                  <a:pt x="236" y="38"/>
                </a:cubicBezTo>
                <a:cubicBezTo>
                  <a:pt x="398" y="199"/>
                  <a:pt x="559" y="360"/>
                  <a:pt x="720" y="522"/>
                </a:cubicBezTo>
                <a:cubicBezTo>
                  <a:pt x="774" y="576"/>
                  <a:pt x="774" y="656"/>
                  <a:pt x="721" y="710"/>
                </a:cubicBezTo>
                <a:cubicBezTo>
                  <a:pt x="669" y="762"/>
                  <a:pt x="588" y="761"/>
                  <a:pt x="533" y="707"/>
                </a:cubicBezTo>
                <a:cubicBezTo>
                  <a:pt x="373" y="547"/>
                  <a:pt x="213" y="387"/>
                  <a:pt x="52" y="226"/>
                </a:cubicBezTo>
                <a:cubicBezTo>
                  <a:pt x="12" y="185"/>
                  <a:pt x="0" y="129"/>
                  <a:pt x="23" y="79"/>
                </a:cubicBezTo>
                <a:cubicBezTo>
                  <a:pt x="47" y="27"/>
                  <a:pt x="88" y="2"/>
                  <a:pt x="133" y="0"/>
                </a:cubicBezTo>
                <a:close/>
              </a:path>
            </a:pathLst>
          </a:custGeom>
          <a:solidFill>
            <a:srgbClr val="3E4A5A"/>
          </a:solidFill>
          <a:ln>
            <a:no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78" name="任意多边形 37"/>
          <p:cNvSpPr/>
          <p:nvPr>
            <p:custDataLst>
              <p:tags r:id="rId15"/>
            </p:custDataLst>
          </p:nvPr>
        </p:nvSpPr>
        <p:spPr bwMode="auto">
          <a:xfrm rot="21472385">
            <a:off x="6427284" y="4034520"/>
            <a:ext cx="291397" cy="295846"/>
          </a:xfrm>
          <a:custGeom>
            <a:avLst/>
            <a:gdLst>
              <a:gd name="T0" fmla="*/ 220 w 220"/>
              <a:gd name="T1" fmla="*/ 57 h 223"/>
              <a:gd name="T2" fmla="*/ 204 w 220"/>
              <a:gd name="T3" fmla="*/ 85 h 223"/>
              <a:gd name="T4" fmla="*/ 87 w 220"/>
              <a:gd name="T5" fmla="*/ 203 h 223"/>
              <a:gd name="T6" fmla="*/ 19 w 220"/>
              <a:gd name="T7" fmla="*/ 204 h 223"/>
              <a:gd name="T8" fmla="*/ 21 w 220"/>
              <a:gd name="T9" fmla="*/ 136 h 223"/>
              <a:gd name="T10" fmla="*/ 138 w 220"/>
              <a:gd name="T11" fmla="*/ 19 h 223"/>
              <a:gd name="T12" fmla="*/ 191 w 220"/>
              <a:gd name="T13" fmla="*/ 8 h 223"/>
              <a:gd name="T14" fmla="*/ 220 w 220"/>
              <a:gd name="T15" fmla="*/ 57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23">
                <a:moveTo>
                  <a:pt x="220" y="57"/>
                </a:moveTo>
                <a:cubicBezTo>
                  <a:pt x="216" y="63"/>
                  <a:pt x="212" y="76"/>
                  <a:pt x="204" y="85"/>
                </a:cubicBezTo>
                <a:cubicBezTo>
                  <a:pt x="165" y="125"/>
                  <a:pt x="126" y="164"/>
                  <a:pt x="87" y="203"/>
                </a:cubicBezTo>
                <a:cubicBezTo>
                  <a:pt x="66" y="223"/>
                  <a:pt x="38" y="223"/>
                  <a:pt x="19" y="204"/>
                </a:cubicBezTo>
                <a:cubicBezTo>
                  <a:pt x="0" y="185"/>
                  <a:pt x="1" y="157"/>
                  <a:pt x="21" y="136"/>
                </a:cubicBezTo>
                <a:cubicBezTo>
                  <a:pt x="60" y="97"/>
                  <a:pt x="99" y="58"/>
                  <a:pt x="138" y="19"/>
                </a:cubicBezTo>
                <a:cubicBezTo>
                  <a:pt x="153" y="4"/>
                  <a:pt x="171" y="0"/>
                  <a:pt x="191" y="8"/>
                </a:cubicBezTo>
                <a:cubicBezTo>
                  <a:pt x="209" y="16"/>
                  <a:pt x="218" y="31"/>
                  <a:pt x="220" y="57"/>
                </a:cubicBezTo>
                <a:close/>
              </a:path>
            </a:pathLst>
          </a:custGeom>
          <a:solidFill>
            <a:srgbClr val="3E4A5A"/>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60000"/>
          </a:bodyPr>
          <a:p>
            <a:pPr algn="ctr">
              <a:lnSpc>
                <a:spcPct val="120000"/>
              </a:lnSpc>
            </a:pPr>
            <a:endParaRPr>
              <a:latin typeface="微软雅黑" panose="020B0503020204020204" charset="-122"/>
              <a:ea typeface="微软雅黑" panose="020B0503020204020204" charset="-122"/>
            </a:endParaRPr>
          </a:p>
        </p:txBody>
      </p:sp>
      <p:sp>
        <p:nvSpPr>
          <p:cNvPr id="197" name="任意多边形 31"/>
          <p:cNvSpPr/>
          <p:nvPr>
            <p:custDataLst>
              <p:tags r:id="rId16"/>
            </p:custDataLst>
          </p:nvPr>
        </p:nvSpPr>
        <p:spPr bwMode="auto">
          <a:xfrm rot="2856582">
            <a:off x="5642598" y="3363929"/>
            <a:ext cx="372655" cy="287746"/>
          </a:xfrm>
          <a:custGeom>
            <a:avLst/>
            <a:gdLst>
              <a:gd name="T0" fmla="*/ 1352 w 1401"/>
              <a:gd name="T1" fmla="*/ 24 h 1076"/>
              <a:gd name="T2" fmla="*/ 1060 w 1401"/>
              <a:gd name="T3" fmla="*/ 103 h 1076"/>
              <a:gd name="T4" fmla="*/ 700 w 1401"/>
              <a:gd name="T5" fmla="*/ 281 h 1076"/>
              <a:gd name="T6" fmla="*/ 341 w 1401"/>
              <a:gd name="T7" fmla="*/ 103 h 1076"/>
              <a:gd name="T8" fmla="*/ 49 w 1401"/>
              <a:gd name="T9" fmla="*/ 24 h 1076"/>
              <a:gd name="T10" fmla="*/ 8 w 1401"/>
              <a:gd name="T11" fmla="*/ 102 h 1076"/>
              <a:gd name="T12" fmla="*/ 80 w 1401"/>
              <a:gd name="T13" fmla="*/ 146 h 1076"/>
              <a:gd name="T14" fmla="*/ 337 w 1401"/>
              <a:gd name="T15" fmla="*/ 255 h 1076"/>
              <a:gd name="T16" fmla="*/ 306 w 1401"/>
              <a:gd name="T17" fmla="*/ 487 h 1076"/>
              <a:gd name="T18" fmla="*/ 333 w 1401"/>
              <a:gd name="T19" fmla="*/ 705 h 1076"/>
              <a:gd name="T20" fmla="*/ 56 w 1401"/>
              <a:gd name="T21" fmla="*/ 916 h 1076"/>
              <a:gd name="T22" fmla="*/ 69 w 1401"/>
              <a:gd name="T23" fmla="*/ 1004 h 1076"/>
              <a:gd name="T24" fmla="*/ 103 w 1401"/>
              <a:gd name="T25" fmla="*/ 1016 h 1076"/>
              <a:gd name="T26" fmla="*/ 150 w 1401"/>
              <a:gd name="T27" fmla="*/ 991 h 1076"/>
              <a:gd name="T28" fmla="*/ 375 w 1401"/>
              <a:gd name="T29" fmla="*/ 823 h 1076"/>
              <a:gd name="T30" fmla="*/ 642 w 1401"/>
              <a:gd name="T31" fmla="*/ 1076 h 1076"/>
              <a:gd name="T32" fmla="*/ 642 w 1401"/>
              <a:gd name="T33" fmla="*/ 629 h 1076"/>
              <a:gd name="T34" fmla="*/ 700 w 1401"/>
              <a:gd name="T35" fmla="*/ 566 h 1076"/>
              <a:gd name="T36" fmla="*/ 759 w 1401"/>
              <a:gd name="T37" fmla="*/ 629 h 1076"/>
              <a:gd name="T38" fmla="*/ 759 w 1401"/>
              <a:gd name="T39" fmla="*/ 1076 h 1076"/>
              <a:gd name="T40" fmla="*/ 836 w 1401"/>
              <a:gd name="T41" fmla="*/ 1047 h 1076"/>
              <a:gd name="T42" fmla="*/ 809 w 1401"/>
              <a:gd name="T43" fmla="*/ 925 h 1076"/>
              <a:gd name="T44" fmla="*/ 1083 w 1401"/>
              <a:gd name="T45" fmla="*/ 632 h 1076"/>
              <a:gd name="T46" fmla="*/ 1095 w 1401"/>
              <a:gd name="T47" fmla="*/ 487 h 1076"/>
              <a:gd name="T48" fmla="*/ 1064 w 1401"/>
              <a:gd name="T49" fmla="*/ 255 h 1076"/>
              <a:gd name="T50" fmla="*/ 1321 w 1401"/>
              <a:gd name="T51" fmla="*/ 146 h 1076"/>
              <a:gd name="T52" fmla="*/ 1393 w 1401"/>
              <a:gd name="T53" fmla="*/ 102 h 1076"/>
              <a:gd name="T54" fmla="*/ 1352 w 1401"/>
              <a:gd name="T55" fmla="*/ 24 h 1076"/>
              <a:gd name="T56" fmla="*/ 1352 w 1401"/>
              <a:gd name="T57" fmla="*/ 24 h 1076"/>
              <a:gd name="T58" fmla="*/ 1352 w 1401"/>
              <a:gd name="T59" fmla="*/ 24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1" h="1076">
                <a:moveTo>
                  <a:pt x="1352" y="24"/>
                </a:moveTo>
                <a:cubicBezTo>
                  <a:pt x="1267" y="0"/>
                  <a:pt x="1169" y="26"/>
                  <a:pt x="1060" y="103"/>
                </a:cubicBezTo>
                <a:cubicBezTo>
                  <a:pt x="1007" y="140"/>
                  <a:pt x="854" y="281"/>
                  <a:pt x="700" y="281"/>
                </a:cubicBezTo>
                <a:cubicBezTo>
                  <a:pt x="546" y="281"/>
                  <a:pt x="394" y="140"/>
                  <a:pt x="341" y="103"/>
                </a:cubicBezTo>
                <a:cubicBezTo>
                  <a:pt x="232" y="26"/>
                  <a:pt x="134" y="0"/>
                  <a:pt x="49" y="24"/>
                </a:cubicBezTo>
                <a:cubicBezTo>
                  <a:pt x="18" y="33"/>
                  <a:pt x="0" y="68"/>
                  <a:pt x="8" y="102"/>
                </a:cubicBezTo>
                <a:cubicBezTo>
                  <a:pt x="16" y="135"/>
                  <a:pt x="49" y="155"/>
                  <a:pt x="80" y="146"/>
                </a:cubicBezTo>
                <a:cubicBezTo>
                  <a:pt x="161" y="122"/>
                  <a:pt x="268" y="195"/>
                  <a:pt x="337" y="255"/>
                </a:cubicBezTo>
                <a:cubicBezTo>
                  <a:pt x="317" y="326"/>
                  <a:pt x="306" y="405"/>
                  <a:pt x="306" y="487"/>
                </a:cubicBezTo>
                <a:cubicBezTo>
                  <a:pt x="306" y="564"/>
                  <a:pt x="316" y="638"/>
                  <a:pt x="333" y="705"/>
                </a:cubicBezTo>
                <a:cubicBezTo>
                  <a:pt x="248" y="737"/>
                  <a:pt x="137" y="798"/>
                  <a:pt x="56" y="916"/>
                </a:cubicBezTo>
                <a:cubicBezTo>
                  <a:pt x="37" y="944"/>
                  <a:pt x="43" y="983"/>
                  <a:pt x="69" y="1004"/>
                </a:cubicBezTo>
                <a:cubicBezTo>
                  <a:pt x="79" y="1012"/>
                  <a:pt x="91" y="1016"/>
                  <a:pt x="103" y="1016"/>
                </a:cubicBezTo>
                <a:cubicBezTo>
                  <a:pt x="121" y="1016"/>
                  <a:pt x="139" y="1008"/>
                  <a:pt x="150" y="991"/>
                </a:cubicBezTo>
                <a:cubicBezTo>
                  <a:pt x="215" y="897"/>
                  <a:pt x="305" y="848"/>
                  <a:pt x="375" y="823"/>
                </a:cubicBezTo>
                <a:cubicBezTo>
                  <a:pt x="435" y="957"/>
                  <a:pt x="531" y="1051"/>
                  <a:pt x="642" y="1076"/>
                </a:cubicBezTo>
                <a:cubicBezTo>
                  <a:pt x="642" y="629"/>
                  <a:pt x="642" y="629"/>
                  <a:pt x="642" y="629"/>
                </a:cubicBezTo>
                <a:cubicBezTo>
                  <a:pt x="642" y="594"/>
                  <a:pt x="668" y="566"/>
                  <a:pt x="700" y="566"/>
                </a:cubicBezTo>
                <a:cubicBezTo>
                  <a:pt x="733" y="566"/>
                  <a:pt x="759" y="594"/>
                  <a:pt x="759" y="629"/>
                </a:cubicBezTo>
                <a:cubicBezTo>
                  <a:pt x="759" y="1076"/>
                  <a:pt x="759" y="1076"/>
                  <a:pt x="759" y="1076"/>
                </a:cubicBezTo>
                <a:cubicBezTo>
                  <a:pt x="786" y="1070"/>
                  <a:pt x="811" y="1060"/>
                  <a:pt x="836" y="1047"/>
                </a:cubicBezTo>
                <a:cubicBezTo>
                  <a:pt x="819" y="1010"/>
                  <a:pt x="809" y="968"/>
                  <a:pt x="809" y="925"/>
                </a:cubicBezTo>
                <a:cubicBezTo>
                  <a:pt x="809" y="769"/>
                  <a:pt x="930" y="642"/>
                  <a:pt x="1083" y="632"/>
                </a:cubicBezTo>
                <a:cubicBezTo>
                  <a:pt x="1091" y="586"/>
                  <a:pt x="1095" y="537"/>
                  <a:pt x="1095" y="487"/>
                </a:cubicBezTo>
                <a:cubicBezTo>
                  <a:pt x="1095" y="405"/>
                  <a:pt x="1084" y="327"/>
                  <a:pt x="1064" y="255"/>
                </a:cubicBezTo>
                <a:cubicBezTo>
                  <a:pt x="1132" y="196"/>
                  <a:pt x="1241" y="123"/>
                  <a:pt x="1321" y="146"/>
                </a:cubicBezTo>
                <a:cubicBezTo>
                  <a:pt x="1352" y="155"/>
                  <a:pt x="1384" y="135"/>
                  <a:pt x="1393" y="102"/>
                </a:cubicBezTo>
                <a:cubicBezTo>
                  <a:pt x="1401" y="68"/>
                  <a:pt x="1383" y="33"/>
                  <a:pt x="1352" y="24"/>
                </a:cubicBezTo>
                <a:close/>
                <a:moveTo>
                  <a:pt x="1352" y="24"/>
                </a:moveTo>
                <a:cubicBezTo>
                  <a:pt x="1352" y="24"/>
                  <a:pt x="1352" y="24"/>
                  <a:pt x="1352" y="24"/>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50000"/>
          </a:bodyPr>
          <a:p>
            <a:pPr algn="ctr">
              <a:lnSpc>
                <a:spcPct val="120000"/>
              </a:lnSpc>
            </a:pPr>
            <a:endParaRPr>
              <a:latin typeface="微软雅黑" panose="020B0503020204020204" charset="-122"/>
              <a:ea typeface="微软雅黑" panose="020B0503020204020204" charset="-122"/>
            </a:endParaRPr>
          </a:p>
        </p:txBody>
      </p:sp>
      <p:sp>
        <p:nvSpPr>
          <p:cNvPr id="198" name="任意多边形 32"/>
          <p:cNvSpPr/>
          <p:nvPr>
            <p:custDataLst>
              <p:tags r:id="rId17"/>
            </p:custDataLst>
          </p:nvPr>
        </p:nvSpPr>
        <p:spPr bwMode="auto">
          <a:xfrm rot="2856582">
            <a:off x="5864046" y="3373699"/>
            <a:ext cx="134439" cy="81371"/>
          </a:xfrm>
          <a:custGeom>
            <a:avLst/>
            <a:gdLst>
              <a:gd name="T0" fmla="*/ 53 w 507"/>
              <a:gd name="T1" fmla="*/ 232 h 305"/>
              <a:gd name="T2" fmla="*/ 253 w 507"/>
              <a:gd name="T3" fmla="*/ 305 h 305"/>
              <a:gd name="T4" fmla="*/ 454 w 507"/>
              <a:gd name="T5" fmla="*/ 232 h 305"/>
              <a:gd name="T6" fmla="*/ 507 w 507"/>
              <a:gd name="T7" fmla="*/ 165 h 305"/>
              <a:gd name="T8" fmla="*/ 253 w 507"/>
              <a:gd name="T9" fmla="*/ 0 h 305"/>
              <a:gd name="T10" fmla="*/ 0 w 507"/>
              <a:gd name="T11" fmla="*/ 165 h 305"/>
              <a:gd name="T12" fmla="*/ 53 w 507"/>
              <a:gd name="T13" fmla="*/ 232 h 305"/>
              <a:gd name="T14" fmla="*/ 53 w 507"/>
              <a:gd name="T15" fmla="*/ 232 h 305"/>
              <a:gd name="T16" fmla="*/ 53 w 507"/>
              <a:gd name="T17" fmla="*/ 23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305">
                <a:moveTo>
                  <a:pt x="53" y="232"/>
                </a:moveTo>
                <a:cubicBezTo>
                  <a:pt x="106" y="279"/>
                  <a:pt x="177" y="305"/>
                  <a:pt x="253" y="305"/>
                </a:cubicBezTo>
                <a:cubicBezTo>
                  <a:pt x="330" y="305"/>
                  <a:pt x="401" y="279"/>
                  <a:pt x="454" y="232"/>
                </a:cubicBezTo>
                <a:cubicBezTo>
                  <a:pt x="476" y="212"/>
                  <a:pt x="494" y="189"/>
                  <a:pt x="507" y="165"/>
                </a:cubicBezTo>
                <a:cubicBezTo>
                  <a:pt x="441" y="63"/>
                  <a:pt x="352" y="0"/>
                  <a:pt x="253" y="0"/>
                </a:cubicBezTo>
                <a:cubicBezTo>
                  <a:pt x="155" y="0"/>
                  <a:pt x="66" y="63"/>
                  <a:pt x="0" y="165"/>
                </a:cubicBezTo>
                <a:cubicBezTo>
                  <a:pt x="13" y="189"/>
                  <a:pt x="30" y="212"/>
                  <a:pt x="53" y="232"/>
                </a:cubicBezTo>
                <a:close/>
                <a:moveTo>
                  <a:pt x="53" y="232"/>
                </a:moveTo>
                <a:cubicBezTo>
                  <a:pt x="53" y="232"/>
                  <a:pt x="53" y="232"/>
                  <a:pt x="53" y="232"/>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25000" lnSpcReduction="20000"/>
          </a:bodyPr>
          <a:p>
            <a:pPr algn="ctr">
              <a:lnSpc>
                <a:spcPct val="140000"/>
              </a:lnSpc>
            </a:pPr>
            <a:endParaRPr>
              <a:latin typeface="微软雅黑" panose="020B0503020204020204" charset="-122"/>
              <a:ea typeface="微软雅黑" panose="020B0503020204020204" charset="-122"/>
            </a:endParaRPr>
          </a:p>
        </p:txBody>
      </p:sp>
      <p:sp>
        <p:nvSpPr>
          <p:cNvPr id="199" name="任意多边形 33"/>
          <p:cNvSpPr/>
          <p:nvPr>
            <p:custDataLst>
              <p:tags r:id="rId18"/>
            </p:custDataLst>
          </p:nvPr>
        </p:nvSpPr>
        <p:spPr bwMode="auto">
          <a:xfrm rot="2856582">
            <a:off x="5759933" y="3593280"/>
            <a:ext cx="130901" cy="130901"/>
          </a:xfrm>
          <a:custGeom>
            <a:avLst/>
            <a:gdLst>
              <a:gd name="T0" fmla="*/ 245 w 490"/>
              <a:gd name="T1" fmla="*/ 0 h 491"/>
              <a:gd name="T2" fmla="*/ 0 w 490"/>
              <a:gd name="T3" fmla="*/ 245 h 491"/>
              <a:gd name="T4" fmla="*/ 245 w 490"/>
              <a:gd name="T5" fmla="*/ 491 h 491"/>
              <a:gd name="T6" fmla="*/ 490 w 490"/>
              <a:gd name="T7" fmla="*/ 245 h 491"/>
              <a:gd name="T8" fmla="*/ 245 w 490"/>
              <a:gd name="T9" fmla="*/ 0 h 491"/>
              <a:gd name="T10" fmla="*/ 395 w 490"/>
              <a:gd name="T11" fmla="*/ 191 h 491"/>
              <a:gd name="T12" fmla="*/ 221 w 490"/>
              <a:gd name="T13" fmla="*/ 365 h 491"/>
              <a:gd name="T14" fmla="*/ 208 w 490"/>
              <a:gd name="T15" fmla="*/ 370 h 491"/>
              <a:gd name="T16" fmla="*/ 195 w 490"/>
              <a:gd name="T17" fmla="*/ 365 h 491"/>
              <a:gd name="T18" fmla="*/ 95 w 490"/>
              <a:gd name="T19" fmla="*/ 265 h 491"/>
              <a:gd name="T20" fmla="*/ 95 w 490"/>
              <a:gd name="T21" fmla="*/ 239 h 491"/>
              <a:gd name="T22" fmla="*/ 133 w 490"/>
              <a:gd name="T23" fmla="*/ 200 h 491"/>
              <a:gd name="T24" fmla="*/ 159 w 490"/>
              <a:gd name="T25" fmla="*/ 200 h 491"/>
              <a:gd name="T26" fmla="*/ 208 w 490"/>
              <a:gd name="T27" fmla="*/ 249 h 491"/>
              <a:gd name="T28" fmla="*/ 330 w 490"/>
              <a:gd name="T29" fmla="*/ 126 h 491"/>
              <a:gd name="T30" fmla="*/ 356 w 490"/>
              <a:gd name="T31" fmla="*/ 126 h 491"/>
              <a:gd name="T32" fmla="*/ 395 w 490"/>
              <a:gd name="T33" fmla="*/ 165 h 491"/>
              <a:gd name="T34" fmla="*/ 400 w 490"/>
              <a:gd name="T35" fmla="*/ 178 h 491"/>
              <a:gd name="T36" fmla="*/ 395 w 490"/>
              <a:gd name="T37" fmla="*/ 191 h 491"/>
              <a:gd name="T38" fmla="*/ 395 w 490"/>
              <a:gd name="T39" fmla="*/ 191 h 491"/>
              <a:gd name="T40" fmla="*/ 395 w 490"/>
              <a:gd name="T41" fmla="*/ 1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491">
                <a:moveTo>
                  <a:pt x="245" y="0"/>
                </a:moveTo>
                <a:cubicBezTo>
                  <a:pt x="109" y="0"/>
                  <a:pt x="0" y="110"/>
                  <a:pt x="0" y="245"/>
                </a:cubicBezTo>
                <a:cubicBezTo>
                  <a:pt x="0" y="381"/>
                  <a:pt x="109" y="491"/>
                  <a:pt x="245" y="491"/>
                </a:cubicBezTo>
                <a:cubicBezTo>
                  <a:pt x="380" y="491"/>
                  <a:pt x="490" y="381"/>
                  <a:pt x="490" y="245"/>
                </a:cubicBezTo>
                <a:cubicBezTo>
                  <a:pt x="490" y="110"/>
                  <a:pt x="380" y="0"/>
                  <a:pt x="245" y="0"/>
                </a:cubicBezTo>
                <a:close/>
                <a:moveTo>
                  <a:pt x="395" y="191"/>
                </a:moveTo>
                <a:cubicBezTo>
                  <a:pt x="221" y="365"/>
                  <a:pt x="221" y="365"/>
                  <a:pt x="221" y="365"/>
                </a:cubicBezTo>
                <a:cubicBezTo>
                  <a:pt x="217" y="368"/>
                  <a:pt x="213" y="370"/>
                  <a:pt x="208" y="370"/>
                </a:cubicBezTo>
                <a:cubicBezTo>
                  <a:pt x="203" y="370"/>
                  <a:pt x="198" y="368"/>
                  <a:pt x="195" y="365"/>
                </a:cubicBezTo>
                <a:cubicBezTo>
                  <a:pt x="95" y="265"/>
                  <a:pt x="95" y="265"/>
                  <a:pt x="95" y="265"/>
                </a:cubicBezTo>
                <a:cubicBezTo>
                  <a:pt x="88" y="258"/>
                  <a:pt x="88" y="246"/>
                  <a:pt x="95" y="239"/>
                </a:cubicBezTo>
                <a:cubicBezTo>
                  <a:pt x="133" y="200"/>
                  <a:pt x="133" y="200"/>
                  <a:pt x="133" y="200"/>
                </a:cubicBezTo>
                <a:cubicBezTo>
                  <a:pt x="141" y="193"/>
                  <a:pt x="152" y="193"/>
                  <a:pt x="159" y="200"/>
                </a:cubicBezTo>
                <a:cubicBezTo>
                  <a:pt x="208" y="249"/>
                  <a:pt x="208" y="249"/>
                  <a:pt x="208" y="249"/>
                </a:cubicBezTo>
                <a:cubicBezTo>
                  <a:pt x="330" y="126"/>
                  <a:pt x="330" y="126"/>
                  <a:pt x="330" y="126"/>
                </a:cubicBezTo>
                <a:cubicBezTo>
                  <a:pt x="337" y="119"/>
                  <a:pt x="349" y="119"/>
                  <a:pt x="356" y="126"/>
                </a:cubicBezTo>
                <a:cubicBezTo>
                  <a:pt x="395" y="165"/>
                  <a:pt x="395" y="165"/>
                  <a:pt x="395" y="165"/>
                </a:cubicBezTo>
                <a:cubicBezTo>
                  <a:pt x="398" y="168"/>
                  <a:pt x="400" y="173"/>
                  <a:pt x="400" y="178"/>
                </a:cubicBezTo>
                <a:cubicBezTo>
                  <a:pt x="400" y="183"/>
                  <a:pt x="398" y="187"/>
                  <a:pt x="395" y="191"/>
                </a:cubicBezTo>
                <a:close/>
                <a:moveTo>
                  <a:pt x="395" y="191"/>
                </a:moveTo>
                <a:cubicBezTo>
                  <a:pt x="395" y="191"/>
                  <a:pt x="395" y="191"/>
                  <a:pt x="395" y="191"/>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30000" lnSpcReduction="20000"/>
          </a:bodyPr>
          <a:p>
            <a:pPr algn="ctr">
              <a:lnSpc>
                <a:spcPct val="130000"/>
              </a:lnSpc>
            </a:pPr>
            <a:endParaRPr>
              <a:latin typeface="微软雅黑" panose="020B0503020204020204" charset="-122"/>
              <a:ea typeface="微软雅黑" panose="020B0503020204020204" charset="-122"/>
            </a:endParaRPr>
          </a:p>
        </p:txBody>
      </p:sp>
      <p:sp>
        <p:nvSpPr>
          <p:cNvPr id="208" name="椭圆 207"/>
          <p:cNvSpPr/>
          <p:nvPr/>
        </p:nvSpPr>
        <p:spPr>
          <a:xfrm>
            <a:off x="7680325" y="2030730"/>
            <a:ext cx="320675" cy="32067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13" name="组合 212"/>
          <p:cNvGrpSpPr/>
          <p:nvPr/>
        </p:nvGrpSpPr>
        <p:grpSpPr>
          <a:xfrm>
            <a:off x="681355" y="1943100"/>
            <a:ext cx="3515212" cy="1476375"/>
            <a:chOff x="2853" y="1565"/>
            <a:chExt cx="5536" cy="2325"/>
          </a:xfrm>
        </p:grpSpPr>
        <p:grpSp>
          <p:nvGrpSpPr>
            <p:cNvPr id="209" name="组合 208"/>
            <p:cNvGrpSpPr/>
            <p:nvPr/>
          </p:nvGrpSpPr>
          <p:grpSpPr>
            <a:xfrm>
              <a:off x="2854" y="1565"/>
              <a:ext cx="5535" cy="2325"/>
              <a:chOff x="10090" y="3174"/>
              <a:chExt cx="8441" cy="2325"/>
            </a:xfrm>
          </p:grpSpPr>
          <p:sp>
            <p:nvSpPr>
              <p:cNvPr id="210" name="文本框 209"/>
              <p:cNvSpPr txBox="1"/>
              <p:nvPr/>
            </p:nvSpPr>
            <p:spPr>
              <a:xfrm>
                <a:off x="10802" y="3174"/>
                <a:ext cx="7729" cy="2325"/>
              </a:xfrm>
              <a:prstGeom prst="rect">
                <a:avLst/>
              </a:prstGeom>
              <a:noFill/>
            </p:spPr>
            <p:txBody>
              <a:bodyPr wrap="square" rtlCol="0">
                <a:spAutoFit/>
              </a:bodyPr>
              <a:p>
                <a:pPr algn="l"/>
                <a:r>
                  <a:rPr lang="en-US" altLang="zh-CN"/>
                  <a:t> </a:t>
                </a:r>
                <a:r>
                  <a:rPr lang="zh-CN" altLang="en-US"/>
                  <a:t>爬虫风险：爬虫时遭遇了反爬机制，读取网易云音乐数据，一个歌单只能读取一首歌曲，所以我们转换了目标，爬取了酷我音乐的歌单。</a:t>
                </a:r>
                <a:endParaRPr>
                  <a:latin typeface="+mn-ea"/>
                </a:endParaRPr>
              </a:p>
            </p:txBody>
          </p:sp>
          <p:sp>
            <p:nvSpPr>
              <p:cNvPr id="211" name="文本框 210"/>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grpSp>
        <p:sp>
          <p:nvSpPr>
            <p:cNvPr id="212" name="椭圆 211"/>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4" name="组合 213"/>
          <p:cNvGrpSpPr/>
          <p:nvPr/>
        </p:nvGrpSpPr>
        <p:grpSpPr>
          <a:xfrm>
            <a:off x="680720" y="3990975"/>
            <a:ext cx="3460667" cy="1198880"/>
            <a:chOff x="2853" y="1545"/>
            <a:chExt cx="5450" cy="1888"/>
          </a:xfrm>
        </p:grpSpPr>
        <p:grpSp>
          <p:nvGrpSpPr>
            <p:cNvPr id="215" name="组合 214"/>
            <p:cNvGrpSpPr/>
            <p:nvPr/>
          </p:nvGrpSpPr>
          <p:grpSpPr>
            <a:xfrm>
              <a:off x="2854" y="1545"/>
              <a:ext cx="5449" cy="1888"/>
              <a:chOff x="10090" y="3154"/>
              <a:chExt cx="8310" cy="1888"/>
            </a:xfrm>
          </p:grpSpPr>
          <p:sp>
            <p:nvSpPr>
              <p:cNvPr id="216" name="文本框 215"/>
              <p:cNvSpPr txBox="1"/>
              <p:nvPr/>
            </p:nvSpPr>
            <p:spPr>
              <a:xfrm>
                <a:off x="10996" y="3154"/>
                <a:ext cx="7404" cy="1888"/>
              </a:xfrm>
              <a:prstGeom prst="rect">
                <a:avLst/>
              </a:prstGeom>
              <a:noFill/>
            </p:spPr>
            <p:txBody>
              <a:bodyPr wrap="square" rtlCol="0">
                <a:spAutoFit/>
              </a:bodyPr>
              <a:p>
                <a:pPr algn="l">
                  <a:buClrTx/>
                  <a:buSzTx/>
                  <a:buFontTx/>
                </a:pPr>
                <a:r>
                  <a:rPr lang="zh-CN" altLang="en-US"/>
                  <a:t>时间风险：项目的时间经常比预想中的耗时要长，三个小组成员这学期课程比较多，以及科研导致沟通效率变低</a:t>
                </a:r>
                <a:endParaRPr lang="zh-CN" altLang="en-US"/>
              </a:p>
            </p:txBody>
          </p:sp>
          <p:sp>
            <p:nvSpPr>
              <p:cNvPr id="217" name="文本框 216"/>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grpSp>
        <p:sp>
          <p:nvSpPr>
            <p:cNvPr id="218" name="椭圆 217"/>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9" name="组合 218"/>
          <p:cNvGrpSpPr/>
          <p:nvPr/>
        </p:nvGrpSpPr>
        <p:grpSpPr>
          <a:xfrm>
            <a:off x="7694930" y="3898265"/>
            <a:ext cx="3291205" cy="922020"/>
            <a:chOff x="2853" y="1545"/>
            <a:chExt cx="5183" cy="1452"/>
          </a:xfrm>
        </p:grpSpPr>
        <p:grpSp>
          <p:nvGrpSpPr>
            <p:cNvPr id="220" name="组合 219"/>
            <p:cNvGrpSpPr/>
            <p:nvPr/>
          </p:nvGrpSpPr>
          <p:grpSpPr>
            <a:xfrm>
              <a:off x="2854" y="1545"/>
              <a:ext cx="5182" cy="1452"/>
              <a:chOff x="10090" y="3154"/>
              <a:chExt cx="7903" cy="1452"/>
            </a:xfrm>
          </p:grpSpPr>
          <p:sp>
            <p:nvSpPr>
              <p:cNvPr id="221" name="文本框 220"/>
              <p:cNvSpPr txBox="1"/>
              <p:nvPr/>
            </p:nvSpPr>
            <p:spPr>
              <a:xfrm>
                <a:off x="11225" y="3154"/>
                <a:ext cx="6768" cy="1452"/>
              </a:xfrm>
              <a:prstGeom prst="rect">
                <a:avLst/>
              </a:prstGeom>
              <a:noFill/>
            </p:spPr>
            <p:txBody>
              <a:bodyPr wrap="square" rtlCol="0">
                <a:spAutoFit/>
              </a:bodyPr>
              <a:p>
                <a:pPr algn="l"/>
                <a:r>
                  <a:rPr lang="zh-CN" altLang="en-US">
                    <a:sym typeface="+mn-ea"/>
                  </a:rPr>
                  <a:t>技术风险：小组成员均为跨专业学生，之前对推荐系统</a:t>
                </a:r>
                <a:r>
                  <a:rPr lang="zh-CN" altLang="en-US">
                    <a:sym typeface="+mn-ea"/>
                  </a:rPr>
                  <a:t>没有了解</a:t>
                </a:r>
                <a:endParaRPr lang="zh-CN" altLang="en-US">
                  <a:sym typeface="+mn-ea"/>
                </a:endParaRPr>
              </a:p>
            </p:txBody>
          </p:sp>
          <p:sp>
            <p:nvSpPr>
              <p:cNvPr id="222" name="文本框 221"/>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grpSp>
        <p:sp>
          <p:nvSpPr>
            <p:cNvPr id="223" name="椭圆 222"/>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任意多边形 1"/>
          <p:cNvSpPr>
            <a:spLocks noChangeAspect="1"/>
          </p:cNvSpPr>
          <p:nvPr/>
        </p:nvSpPr>
        <p:spPr>
          <a:xfrm>
            <a:off x="680720" y="878840"/>
            <a:ext cx="5100955" cy="5100955"/>
          </a:xfrm>
          <a:custGeom>
            <a:avLst/>
            <a:gdLst/>
            <a:ahLst/>
            <a:cxnLst>
              <a:cxn ang="3">
                <a:pos x="hc" y="t"/>
              </a:cxn>
              <a:cxn ang="cd2">
                <a:pos x="l" y="vc"/>
              </a:cxn>
              <a:cxn ang="cd4">
                <a:pos x="hc" y="b"/>
              </a:cxn>
              <a:cxn ang="0">
                <a:pos x="r" y="vc"/>
              </a:cxn>
            </a:cxnLst>
            <a:rect l="l" t="t" r="r" b="b"/>
            <a:pathLst>
              <a:path w="8053" h="8053">
                <a:moveTo>
                  <a:pt x="4027" y="0"/>
                </a:moveTo>
                <a:cubicBezTo>
                  <a:pt x="6250" y="0"/>
                  <a:pt x="8053" y="1803"/>
                  <a:pt x="8053" y="4027"/>
                </a:cubicBezTo>
                <a:cubicBezTo>
                  <a:pt x="8053" y="6250"/>
                  <a:pt x="6250" y="8053"/>
                  <a:pt x="4027" y="8053"/>
                </a:cubicBezTo>
                <a:cubicBezTo>
                  <a:pt x="1803" y="8053"/>
                  <a:pt x="0" y="6250"/>
                  <a:pt x="0" y="4027"/>
                </a:cubicBezTo>
                <a:cubicBezTo>
                  <a:pt x="0" y="1803"/>
                  <a:pt x="1803" y="0"/>
                  <a:pt x="4027" y="0"/>
                </a:cubicBezTo>
                <a:close/>
              </a:path>
            </a:pathLst>
          </a:custGeom>
          <a:blipFill rotWithShape="1">
            <a:blip r:embed="rId1"/>
            <a:stretch>
              <a:fillRect/>
            </a:stretch>
          </a:blipFill>
          <a:ln w="12700">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solidFill>
                  <a:schemeClr val="tx1"/>
                </a:solidFill>
              </a:ln>
            </a:endParaRPr>
          </a:p>
        </p:txBody>
      </p:sp>
      <p:sp>
        <p:nvSpPr>
          <p:cNvPr id="3" name="文本框 2"/>
          <p:cNvSpPr txBox="1"/>
          <p:nvPr/>
        </p:nvSpPr>
        <p:spPr>
          <a:xfrm>
            <a:off x="7753985" y="2139950"/>
            <a:ext cx="558800" cy="460375"/>
          </a:xfrm>
          <a:prstGeom prst="rect">
            <a:avLst/>
          </a:prstGeom>
          <a:noFill/>
        </p:spPr>
        <p:txBody>
          <a:bodyPr wrap="none" rtlCol="0">
            <a:spAutoFit/>
          </a:bodyPr>
          <a:p>
            <a:r>
              <a:rPr lang="en-US" altLang="zh-CN" sz="2400" b="1">
                <a:latin typeface="微软雅黑" panose="020B0503020204020204" charset="-122"/>
                <a:ea typeface="微软雅黑" panose="020B0503020204020204" charset="-122"/>
              </a:rPr>
              <a:t>04</a:t>
            </a:r>
            <a:endParaRPr lang="en-US" altLang="zh-CN" sz="2400" b="1">
              <a:latin typeface="微软雅黑" panose="020B0503020204020204" charset="-122"/>
              <a:ea typeface="微软雅黑" panose="020B0503020204020204" charset="-122"/>
            </a:endParaRPr>
          </a:p>
        </p:txBody>
      </p:sp>
      <p:sp>
        <p:nvSpPr>
          <p:cNvPr id="4" name="文本框 3"/>
          <p:cNvSpPr txBox="1"/>
          <p:nvPr/>
        </p:nvSpPr>
        <p:spPr>
          <a:xfrm>
            <a:off x="7329805" y="2947035"/>
            <a:ext cx="1556385" cy="460375"/>
          </a:xfrm>
          <a:prstGeom prst="rect">
            <a:avLst/>
          </a:prstGeom>
          <a:noFill/>
        </p:spPr>
        <p:txBody>
          <a:bodyPr wrap="square" rtlCol="0">
            <a:spAutoFit/>
          </a:bodyPr>
          <a:p>
            <a:pPr algn="l"/>
            <a:r>
              <a:rPr lang="zh-CN" altLang="en-US" sz="2400" b="1">
                <a:solidFill>
                  <a:schemeClr val="tx1"/>
                </a:solidFill>
                <a:latin typeface="微软雅黑" panose="020B0503020204020204" charset="-122"/>
                <a:ea typeface="微软雅黑" panose="020B0503020204020204" charset="-122"/>
                <a:sym typeface="+mn-ea"/>
              </a:rPr>
              <a:t>经验</a:t>
            </a:r>
            <a:r>
              <a:rPr lang="zh-CN" altLang="en-US" sz="2400" b="1">
                <a:solidFill>
                  <a:schemeClr val="tx1"/>
                </a:solidFill>
                <a:latin typeface="微软雅黑" panose="020B0503020204020204" charset="-122"/>
                <a:ea typeface="微软雅黑" panose="020B0503020204020204" charset="-122"/>
                <a:sym typeface="+mn-ea"/>
              </a:rPr>
              <a:t>教训</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15151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04  </a:t>
            </a:r>
            <a:r>
              <a:rPr lang="zh-CN" altLang="en-US" b="1">
                <a:latin typeface="微软雅黑" panose="020B0503020204020204" charset="-122"/>
                <a:ea typeface="微软雅黑" panose="020B0503020204020204" charset="-122"/>
                <a:sym typeface="+mn-ea"/>
              </a:rPr>
              <a:t>经验</a:t>
            </a:r>
            <a:r>
              <a:rPr lang="zh-CN" altLang="en-US" b="1">
                <a:latin typeface="微软雅黑" panose="020B0503020204020204" charset="-122"/>
                <a:ea typeface="微软雅黑" panose="020B0503020204020204" charset="-122"/>
                <a:sym typeface="+mn-ea"/>
              </a:rPr>
              <a:t>教训</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grpSp>
        <p:nvGrpSpPr>
          <p:cNvPr id="182" name="组合 181"/>
          <p:cNvGrpSpPr/>
          <p:nvPr/>
        </p:nvGrpSpPr>
        <p:grpSpPr>
          <a:xfrm>
            <a:off x="7694700" y="2082165"/>
            <a:ext cx="3403001" cy="1322070"/>
            <a:chOff x="10090" y="3196"/>
            <a:chExt cx="8173" cy="2082"/>
          </a:xfrm>
        </p:grpSpPr>
        <p:sp>
          <p:nvSpPr>
            <p:cNvPr id="183" name="文本框 182"/>
            <p:cNvSpPr txBox="1"/>
            <p:nvPr/>
          </p:nvSpPr>
          <p:spPr>
            <a:xfrm>
              <a:off x="10859" y="3196"/>
              <a:ext cx="7404" cy="2082"/>
            </a:xfrm>
            <a:prstGeom prst="rect">
              <a:avLst/>
            </a:prstGeom>
            <a:noFill/>
          </p:spPr>
          <p:txBody>
            <a:bodyPr wrap="square" rtlCol="0">
              <a:spAutoFit/>
            </a:bodyPr>
            <a:p>
              <a:pPr algn="l"/>
              <a:r>
                <a:rPr lang="zh-CN" altLang="en-US" sz="1600"/>
                <a:t>设计：在项目开发过程中，我们逐渐意识到规范的项目设计对组员们的协调与配合至关重要。设计说明书的完善的同时，要做的事情也就清晰了。</a:t>
              </a:r>
            </a:p>
          </p:txBody>
        </p:sp>
        <p:sp>
          <p:nvSpPr>
            <p:cNvPr id="185" name="文本框 184"/>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grpSp>
      <p:sp>
        <p:nvSpPr>
          <p:cNvPr id="6" name="任意多边形 5"/>
          <p:cNvSpPr/>
          <p:nvPr>
            <p:custDataLst>
              <p:tags r:id="rId1"/>
            </p:custDataLst>
          </p:nvPr>
        </p:nvSpPr>
        <p:spPr bwMode="auto">
          <a:xfrm rot="21567502">
            <a:off x="5106743" y="3293785"/>
            <a:ext cx="737171" cy="932028"/>
          </a:xfrm>
          <a:custGeom>
            <a:avLst/>
            <a:gdLst>
              <a:gd name="T0" fmla="*/ 487 w 527"/>
              <a:gd name="T1" fmla="*/ 583 h 667"/>
              <a:gd name="T2" fmla="*/ 478 w 527"/>
              <a:gd name="T3" fmla="*/ 591 h 667"/>
              <a:gd name="T4" fmla="*/ 431 w 527"/>
              <a:gd name="T5" fmla="*/ 606 h 667"/>
              <a:gd name="T6" fmla="*/ 361 w 527"/>
              <a:gd name="T7" fmla="*/ 531 h 667"/>
              <a:gd name="T8" fmla="*/ 437 w 527"/>
              <a:gd name="T9" fmla="*/ 461 h 667"/>
              <a:gd name="T10" fmla="*/ 476 w 527"/>
              <a:gd name="T11" fmla="*/ 475 h 667"/>
              <a:gd name="T12" fmla="*/ 476 w 527"/>
              <a:gd name="T13" fmla="*/ 475 h 667"/>
              <a:gd name="T14" fmla="*/ 476 w 527"/>
              <a:gd name="T15" fmla="*/ 475 h 667"/>
              <a:gd name="T16" fmla="*/ 483 w 527"/>
              <a:gd name="T17" fmla="*/ 480 h 667"/>
              <a:gd name="T18" fmla="*/ 527 w 527"/>
              <a:gd name="T19" fmla="*/ 489 h 667"/>
              <a:gd name="T20" fmla="*/ 527 w 527"/>
              <a:gd name="T21" fmla="*/ 386 h 667"/>
              <a:gd name="T22" fmla="*/ 525 w 527"/>
              <a:gd name="T23" fmla="*/ 386 h 667"/>
              <a:gd name="T24" fmla="*/ 282 w 527"/>
              <a:gd name="T25" fmla="*/ 148 h 667"/>
              <a:gd name="T26" fmla="*/ 176 w 527"/>
              <a:gd name="T27" fmla="*/ 148 h 667"/>
              <a:gd name="T28" fmla="*/ 188 w 527"/>
              <a:gd name="T29" fmla="*/ 128 h 667"/>
              <a:gd name="T30" fmla="*/ 196 w 527"/>
              <a:gd name="T31" fmla="*/ 120 h 667"/>
              <a:gd name="T32" fmla="*/ 214 w 527"/>
              <a:gd name="T33" fmla="*/ 73 h 667"/>
              <a:gd name="T34" fmla="*/ 141 w 527"/>
              <a:gd name="T35" fmla="*/ 0 h 667"/>
              <a:gd name="T36" fmla="*/ 68 w 527"/>
              <a:gd name="T37" fmla="*/ 73 h 667"/>
              <a:gd name="T38" fmla="*/ 80 w 527"/>
              <a:gd name="T39" fmla="*/ 112 h 667"/>
              <a:gd name="T40" fmla="*/ 80 w 527"/>
              <a:gd name="T41" fmla="*/ 112 h 667"/>
              <a:gd name="T42" fmla="*/ 80 w 527"/>
              <a:gd name="T43" fmla="*/ 112 h 667"/>
              <a:gd name="T44" fmla="*/ 86 w 527"/>
              <a:gd name="T45" fmla="*/ 120 h 667"/>
              <a:gd name="T46" fmla="*/ 97 w 527"/>
              <a:gd name="T47" fmla="*/ 148 h 667"/>
              <a:gd name="T48" fmla="*/ 0 w 527"/>
              <a:gd name="T49" fmla="*/ 148 h 667"/>
              <a:gd name="T50" fmla="*/ 525 w 527"/>
              <a:gd name="T51" fmla="*/ 667 h 667"/>
              <a:gd name="T52" fmla="*/ 527 w 527"/>
              <a:gd name="T53" fmla="*/ 667 h 667"/>
              <a:gd name="T54" fmla="*/ 527 w 527"/>
              <a:gd name="T55" fmla="*/ 575 h 667"/>
              <a:gd name="T56" fmla="*/ 487 w 527"/>
              <a:gd name="T57" fmla="*/ 58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7" h="667">
                <a:moveTo>
                  <a:pt x="487" y="583"/>
                </a:moveTo>
                <a:cubicBezTo>
                  <a:pt x="484" y="586"/>
                  <a:pt x="482" y="588"/>
                  <a:pt x="478" y="591"/>
                </a:cubicBezTo>
                <a:cubicBezTo>
                  <a:pt x="465" y="601"/>
                  <a:pt x="449" y="607"/>
                  <a:pt x="431" y="606"/>
                </a:cubicBezTo>
                <a:cubicBezTo>
                  <a:pt x="391" y="604"/>
                  <a:pt x="360" y="571"/>
                  <a:pt x="361" y="531"/>
                </a:cubicBezTo>
                <a:cubicBezTo>
                  <a:pt x="363" y="491"/>
                  <a:pt x="397" y="459"/>
                  <a:pt x="437" y="461"/>
                </a:cubicBezTo>
                <a:cubicBezTo>
                  <a:pt x="451" y="462"/>
                  <a:pt x="465" y="467"/>
                  <a:pt x="476" y="475"/>
                </a:cubicBezTo>
                <a:cubicBezTo>
                  <a:pt x="476" y="475"/>
                  <a:pt x="476" y="475"/>
                  <a:pt x="476" y="475"/>
                </a:cubicBezTo>
                <a:cubicBezTo>
                  <a:pt x="476" y="475"/>
                  <a:pt x="476" y="475"/>
                  <a:pt x="476" y="475"/>
                </a:cubicBezTo>
                <a:cubicBezTo>
                  <a:pt x="478" y="477"/>
                  <a:pt x="481" y="478"/>
                  <a:pt x="483" y="480"/>
                </a:cubicBezTo>
                <a:cubicBezTo>
                  <a:pt x="504" y="496"/>
                  <a:pt x="519" y="494"/>
                  <a:pt x="527" y="489"/>
                </a:cubicBezTo>
                <a:cubicBezTo>
                  <a:pt x="527" y="386"/>
                  <a:pt x="527" y="386"/>
                  <a:pt x="527" y="386"/>
                </a:cubicBezTo>
                <a:cubicBezTo>
                  <a:pt x="527" y="386"/>
                  <a:pt x="526" y="386"/>
                  <a:pt x="525" y="386"/>
                </a:cubicBezTo>
                <a:cubicBezTo>
                  <a:pt x="393" y="386"/>
                  <a:pt x="285" y="280"/>
                  <a:pt x="282" y="148"/>
                </a:cubicBezTo>
                <a:cubicBezTo>
                  <a:pt x="176" y="148"/>
                  <a:pt x="176" y="148"/>
                  <a:pt x="176" y="148"/>
                </a:cubicBezTo>
                <a:cubicBezTo>
                  <a:pt x="179" y="137"/>
                  <a:pt x="188" y="128"/>
                  <a:pt x="188" y="128"/>
                </a:cubicBezTo>
                <a:cubicBezTo>
                  <a:pt x="191" y="125"/>
                  <a:pt x="194" y="123"/>
                  <a:pt x="196" y="120"/>
                </a:cubicBezTo>
                <a:cubicBezTo>
                  <a:pt x="207" y="107"/>
                  <a:pt x="214" y="91"/>
                  <a:pt x="214" y="73"/>
                </a:cubicBezTo>
                <a:cubicBezTo>
                  <a:pt x="214" y="33"/>
                  <a:pt x="181" y="0"/>
                  <a:pt x="141" y="0"/>
                </a:cubicBezTo>
                <a:cubicBezTo>
                  <a:pt x="101" y="0"/>
                  <a:pt x="68" y="33"/>
                  <a:pt x="68" y="73"/>
                </a:cubicBezTo>
                <a:cubicBezTo>
                  <a:pt x="68" y="87"/>
                  <a:pt x="73" y="101"/>
                  <a:pt x="80" y="112"/>
                </a:cubicBezTo>
                <a:cubicBezTo>
                  <a:pt x="80" y="112"/>
                  <a:pt x="80" y="112"/>
                  <a:pt x="80" y="112"/>
                </a:cubicBezTo>
                <a:cubicBezTo>
                  <a:pt x="80" y="112"/>
                  <a:pt x="80" y="112"/>
                  <a:pt x="80" y="112"/>
                </a:cubicBezTo>
                <a:cubicBezTo>
                  <a:pt x="82" y="115"/>
                  <a:pt x="84" y="117"/>
                  <a:pt x="86" y="120"/>
                </a:cubicBezTo>
                <a:cubicBezTo>
                  <a:pt x="94" y="131"/>
                  <a:pt x="97" y="141"/>
                  <a:pt x="97" y="148"/>
                </a:cubicBezTo>
                <a:cubicBezTo>
                  <a:pt x="0" y="148"/>
                  <a:pt x="0" y="148"/>
                  <a:pt x="0" y="148"/>
                </a:cubicBezTo>
                <a:cubicBezTo>
                  <a:pt x="3" y="436"/>
                  <a:pt x="237" y="667"/>
                  <a:pt x="525" y="667"/>
                </a:cubicBezTo>
                <a:cubicBezTo>
                  <a:pt x="526" y="667"/>
                  <a:pt x="527" y="667"/>
                  <a:pt x="527" y="667"/>
                </a:cubicBezTo>
                <a:cubicBezTo>
                  <a:pt x="527" y="575"/>
                  <a:pt x="527" y="575"/>
                  <a:pt x="527" y="575"/>
                </a:cubicBezTo>
                <a:cubicBezTo>
                  <a:pt x="509" y="563"/>
                  <a:pt x="487" y="583"/>
                  <a:pt x="487" y="583"/>
                </a:cubicBezTo>
                <a:close/>
              </a:path>
            </a:pathLst>
          </a:custGeom>
          <a:solidFill>
            <a:srgbClr val="5268A5"/>
          </a:solidFill>
          <a:ln w="38100">
            <a:solidFill>
              <a:srgbClr val="FFFFFF"/>
            </a:solidFill>
          </a:ln>
        </p:spPr>
        <p:txBody>
          <a:bodyPr wrap="square" lIns="90000" tIns="46800" rIns="90000" bIns="46800" anchor="ctr">
            <a:normAutofit/>
          </a:bodyPr>
          <a:p>
            <a:pPr algn="ctr">
              <a:lnSpc>
                <a:spcPct val="120000"/>
              </a:lnSpc>
            </a:pPr>
            <a:endParaRPr dirty="0">
              <a:latin typeface="微软雅黑" panose="020B0503020204020204" charset="-122"/>
              <a:ea typeface="微软雅黑" panose="020B0503020204020204" charset="-122"/>
            </a:endParaRPr>
          </a:p>
        </p:txBody>
      </p:sp>
      <p:sp>
        <p:nvSpPr>
          <p:cNvPr id="7" name="任意多边形 6"/>
          <p:cNvSpPr/>
          <p:nvPr>
            <p:custDataLst>
              <p:tags r:id="rId2"/>
            </p:custDataLst>
          </p:nvPr>
        </p:nvSpPr>
        <p:spPr bwMode="auto">
          <a:xfrm rot="21567502">
            <a:off x="5838949" y="2750417"/>
            <a:ext cx="732476" cy="961373"/>
          </a:xfrm>
          <a:custGeom>
            <a:avLst/>
            <a:gdLst>
              <a:gd name="T0" fmla="*/ 524 w 524"/>
              <a:gd name="T1" fmla="*/ 526 h 688"/>
              <a:gd name="T2" fmla="*/ 0 w 524"/>
              <a:gd name="T3" fmla="*/ 0 h 688"/>
              <a:gd name="T4" fmla="*/ 0 w 524"/>
              <a:gd name="T5" fmla="*/ 108 h 688"/>
              <a:gd name="T6" fmla="*/ 24 w 524"/>
              <a:gd name="T7" fmla="*/ 96 h 688"/>
              <a:gd name="T8" fmla="*/ 31 w 524"/>
              <a:gd name="T9" fmla="*/ 91 h 688"/>
              <a:gd name="T10" fmla="*/ 31 w 524"/>
              <a:gd name="T11" fmla="*/ 91 h 688"/>
              <a:gd name="T12" fmla="*/ 31 w 524"/>
              <a:gd name="T13" fmla="*/ 91 h 688"/>
              <a:gd name="T14" fmla="*/ 70 w 524"/>
              <a:gd name="T15" fmla="*/ 77 h 688"/>
              <a:gd name="T16" fmla="*/ 145 w 524"/>
              <a:gd name="T17" fmla="*/ 147 h 688"/>
              <a:gd name="T18" fmla="*/ 76 w 524"/>
              <a:gd name="T19" fmla="*/ 222 h 688"/>
              <a:gd name="T20" fmla="*/ 28 w 524"/>
              <a:gd name="T21" fmla="*/ 207 h 688"/>
              <a:gd name="T22" fmla="*/ 20 w 524"/>
              <a:gd name="T23" fmla="*/ 199 h 688"/>
              <a:gd name="T24" fmla="*/ 0 w 524"/>
              <a:gd name="T25" fmla="*/ 188 h 688"/>
              <a:gd name="T26" fmla="*/ 0 w 524"/>
              <a:gd name="T27" fmla="*/ 282 h 688"/>
              <a:gd name="T28" fmla="*/ 242 w 524"/>
              <a:gd name="T29" fmla="*/ 526 h 688"/>
              <a:gd name="T30" fmla="*/ 242 w 524"/>
              <a:gd name="T31" fmla="*/ 532 h 688"/>
              <a:gd name="T32" fmla="*/ 345 w 524"/>
              <a:gd name="T33" fmla="*/ 532 h 688"/>
              <a:gd name="T34" fmla="*/ 335 w 524"/>
              <a:gd name="T35" fmla="*/ 568 h 688"/>
              <a:gd name="T36" fmla="*/ 329 w 524"/>
              <a:gd name="T37" fmla="*/ 575 h 688"/>
              <a:gd name="T38" fmla="*/ 329 w 524"/>
              <a:gd name="T39" fmla="*/ 576 h 688"/>
              <a:gd name="T40" fmla="*/ 329 w 524"/>
              <a:gd name="T41" fmla="*/ 576 h 688"/>
              <a:gd name="T42" fmla="*/ 317 w 524"/>
              <a:gd name="T43" fmla="*/ 615 h 688"/>
              <a:gd name="T44" fmla="*/ 390 w 524"/>
              <a:gd name="T45" fmla="*/ 688 h 688"/>
              <a:gd name="T46" fmla="*/ 463 w 524"/>
              <a:gd name="T47" fmla="*/ 615 h 688"/>
              <a:gd name="T48" fmla="*/ 445 w 524"/>
              <a:gd name="T49" fmla="*/ 568 h 688"/>
              <a:gd name="T50" fmla="*/ 437 w 524"/>
              <a:gd name="T51" fmla="*/ 560 h 688"/>
              <a:gd name="T52" fmla="*/ 424 w 524"/>
              <a:gd name="T53" fmla="*/ 532 h 688"/>
              <a:gd name="T54" fmla="*/ 523 w 524"/>
              <a:gd name="T55" fmla="*/ 532 h 688"/>
              <a:gd name="T56" fmla="*/ 524 w 524"/>
              <a:gd name="T57" fmla="*/ 52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4" h="688">
                <a:moveTo>
                  <a:pt x="524" y="526"/>
                </a:moveTo>
                <a:cubicBezTo>
                  <a:pt x="524" y="236"/>
                  <a:pt x="289" y="2"/>
                  <a:pt x="0" y="0"/>
                </a:cubicBezTo>
                <a:cubicBezTo>
                  <a:pt x="0" y="108"/>
                  <a:pt x="0" y="108"/>
                  <a:pt x="0" y="108"/>
                </a:cubicBezTo>
                <a:cubicBezTo>
                  <a:pt x="7" y="107"/>
                  <a:pt x="15" y="103"/>
                  <a:pt x="24" y="96"/>
                </a:cubicBezTo>
                <a:cubicBezTo>
                  <a:pt x="26" y="94"/>
                  <a:pt x="28" y="93"/>
                  <a:pt x="31" y="91"/>
                </a:cubicBezTo>
                <a:cubicBezTo>
                  <a:pt x="31" y="91"/>
                  <a:pt x="31" y="91"/>
                  <a:pt x="31" y="91"/>
                </a:cubicBezTo>
                <a:cubicBezTo>
                  <a:pt x="31" y="91"/>
                  <a:pt x="31" y="91"/>
                  <a:pt x="31" y="91"/>
                </a:cubicBezTo>
                <a:cubicBezTo>
                  <a:pt x="42" y="83"/>
                  <a:pt x="55" y="78"/>
                  <a:pt x="70" y="77"/>
                </a:cubicBezTo>
                <a:cubicBezTo>
                  <a:pt x="110" y="75"/>
                  <a:pt x="144" y="107"/>
                  <a:pt x="145" y="147"/>
                </a:cubicBezTo>
                <a:cubicBezTo>
                  <a:pt x="147" y="187"/>
                  <a:pt x="116" y="220"/>
                  <a:pt x="76" y="222"/>
                </a:cubicBezTo>
                <a:cubicBezTo>
                  <a:pt x="58" y="223"/>
                  <a:pt x="41" y="217"/>
                  <a:pt x="28" y="207"/>
                </a:cubicBezTo>
                <a:cubicBezTo>
                  <a:pt x="25" y="204"/>
                  <a:pt x="22" y="202"/>
                  <a:pt x="20" y="199"/>
                </a:cubicBezTo>
                <a:cubicBezTo>
                  <a:pt x="20" y="199"/>
                  <a:pt x="11" y="191"/>
                  <a:pt x="0" y="188"/>
                </a:cubicBezTo>
                <a:cubicBezTo>
                  <a:pt x="0" y="282"/>
                  <a:pt x="0" y="282"/>
                  <a:pt x="0" y="282"/>
                </a:cubicBezTo>
                <a:cubicBezTo>
                  <a:pt x="134" y="283"/>
                  <a:pt x="242" y="392"/>
                  <a:pt x="242" y="526"/>
                </a:cubicBezTo>
                <a:cubicBezTo>
                  <a:pt x="242" y="528"/>
                  <a:pt x="242" y="530"/>
                  <a:pt x="242" y="532"/>
                </a:cubicBezTo>
                <a:cubicBezTo>
                  <a:pt x="345" y="532"/>
                  <a:pt x="345" y="532"/>
                  <a:pt x="345" y="532"/>
                </a:cubicBezTo>
                <a:cubicBezTo>
                  <a:pt x="347" y="541"/>
                  <a:pt x="345" y="553"/>
                  <a:pt x="335" y="568"/>
                </a:cubicBezTo>
                <a:cubicBezTo>
                  <a:pt x="333" y="570"/>
                  <a:pt x="331" y="573"/>
                  <a:pt x="329" y="575"/>
                </a:cubicBezTo>
                <a:cubicBezTo>
                  <a:pt x="329" y="575"/>
                  <a:pt x="329" y="575"/>
                  <a:pt x="329" y="576"/>
                </a:cubicBezTo>
                <a:cubicBezTo>
                  <a:pt x="329" y="576"/>
                  <a:pt x="329" y="576"/>
                  <a:pt x="329" y="576"/>
                </a:cubicBezTo>
                <a:cubicBezTo>
                  <a:pt x="322" y="587"/>
                  <a:pt x="317" y="601"/>
                  <a:pt x="317" y="615"/>
                </a:cubicBezTo>
                <a:cubicBezTo>
                  <a:pt x="317" y="655"/>
                  <a:pt x="350" y="688"/>
                  <a:pt x="390" y="688"/>
                </a:cubicBezTo>
                <a:cubicBezTo>
                  <a:pt x="430" y="688"/>
                  <a:pt x="463" y="655"/>
                  <a:pt x="463" y="615"/>
                </a:cubicBezTo>
                <a:cubicBezTo>
                  <a:pt x="463" y="597"/>
                  <a:pt x="456" y="581"/>
                  <a:pt x="445" y="568"/>
                </a:cubicBezTo>
                <a:cubicBezTo>
                  <a:pt x="443" y="565"/>
                  <a:pt x="440" y="562"/>
                  <a:pt x="437" y="560"/>
                </a:cubicBezTo>
                <a:cubicBezTo>
                  <a:pt x="437" y="560"/>
                  <a:pt x="424" y="547"/>
                  <a:pt x="424" y="532"/>
                </a:cubicBezTo>
                <a:cubicBezTo>
                  <a:pt x="523" y="532"/>
                  <a:pt x="523" y="532"/>
                  <a:pt x="523" y="532"/>
                </a:cubicBezTo>
                <a:cubicBezTo>
                  <a:pt x="524" y="530"/>
                  <a:pt x="524" y="528"/>
                  <a:pt x="524" y="526"/>
                </a:cubicBezTo>
                <a:close/>
              </a:path>
            </a:pathLst>
          </a:custGeom>
          <a:solidFill>
            <a:srgbClr val="178AA1"/>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8" name="任意多边形 7"/>
          <p:cNvSpPr/>
          <p:nvPr>
            <p:custDataLst>
              <p:tags r:id="rId3"/>
            </p:custDataLst>
          </p:nvPr>
        </p:nvSpPr>
        <p:spPr bwMode="auto">
          <a:xfrm rot="21567502">
            <a:off x="5100774" y="2756397"/>
            <a:ext cx="942593" cy="743040"/>
          </a:xfrm>
          <a:custGeom>
            <a:avLst/>
            <a:gdLst>
              <a:gd name="T0" fmla="*/ 597 w 674"/>
              <a:gd name="T1" fmla="*/ 77 h 532"/>
              <a:gd name="T2" fmla="*/ 558 w 674"/>
              <a:gd name="T3" fmla="*/ 91 h 532"/>
              <a:gd name="T4" fmla="*/ 558 w 674"/>
              <a:gd name="T5" fmla="*/ 91 h 532"/>
              <a:gd name="T6" fmla="*/ 558 w 674"/>
              <a:gd name="T7" fmla="*/ 91 h 532"/>
              <a:gd name="T8" fmla="*/ 551 w 674"/>
              <a:gd name="T9" fmla="*/ 96 h 532"/>
              <a:gd name="T10" fmla="*/ 527 w 674"/>
              <a:gd name="T11" fmla="*/ 108 h 532"/>
              <a:gd name="T12" fmla="*/ 527 w 674"/>
              <a:gd name="T13" fmla="*/ 0 h 532"/>
              <a:gd name="T14" fmla="*/ 525 w 674"/>
              <a:gd name="T15" fmla="*/ 0 h 532"/>
              <a:gd name="T16" fmla="*/ 0 w 674"/>
              <a:gd name="T17" fmla="*/ 526 h 532"/>
              <a:gd name="T18" fmla="*/ 0 w 674"/>
              <a:gd name="T19" fmla="*/ 532 h 532"/>
              <a:gd name="T20" fmla="*/ 97 w 674"/>
              <a:gd name="T21" fmla="*/ 532 h 532"/>
              <a:gd name="T22" fmla="*/ 86 w 674"/>
              <a:gd name="T23" fmla="*/ 504 h 532"/>
              <a:gd name="T24" fmla="*/ 80 w 674"/>
              <a:gd name="T25" fmla="*/ 496 h 532"/>
              <a:gd name="T26" fmla="*/ 80 w 674"/>
              <a:gd name="T27" fmla="*/ 496 h 532"/>
              <a:gd name="T28" fmla="*/ 80 w 674"/>
              <a:gd name="T29" fmla="*/ 496 h 532"/>
              <a:gd name="T30" fmla="*/ 68 w 674"/>
              <a:gd name="T31" fmla="*/ 457 h 532"/>
              <a:gd name="T32" fmla="*/ 141 w 674"/>
              <a:gd name="T33" fmla="*/ 384 h 532"/>
              <a:gd name="T34" fmla="*/ 214 w 674"/>
              <a:gd name="T35" fmla="*/ 457 h 532"/>
              <a:gd name="T36" fmla="*/ 196 w 674"/>
              <a:gd name="T37" fmla="*/ 504 h 532"/>
              <a:gd name="T38" fmla="*/ 188 w 674"/>
              <a:gd name="T39" fmla="*/ 512 h 532"/>
              <a:gd name="T40" fmla="*/ 176 w 674"/>
              <a:gd name="T41" fmla="*/ 532 h 532"/>
              <a:gd name="T42" fmla="*/ 282 w 674"/>
              <a:gd name="T43" fmla="*/ 532 h 532"/>
              <a:gd name="T44" fmla="*/ 281 w 674"/>
              <a:gd name="T45" fmla="*/ 526 h 532"/>
              <a:gd name="T46" fmla="*/ 525 w 674"/>
              <a:gd name="T47" fmla="*/ 282 h 532"/>
              <a:gd name="T48" fmla="*/ 527 w 674"/>
              <a:gd name="T49" fmla="*/ 282 h 532"/>
              <a:gd name="T50" fmla="*/ 527 w 674"/>
              <a:gd name="T51" fmla="*/ 188 h 532"/>
              <a:gd name="T52" fmla="*/ 547 w 674"/>
              <a:gd name="T53" fmla="*/ 199 h 532"/>
              <a:gd name="T54" fmla="*/ 555 w 674"/>
              <a:gd name="T55" fmla="*/ 207 h 532"/>
              <a:gd name="T56" fmla="*/ 603 w 674"/>
              <a:gd name="T57" fmla="*/ 222 h 532"/>
              <a:gd name="T58" fmla="*/ 672 w 674"/>
              <a:gd name="T59" fmla="*/ 147 h 532"/>
              <a:gd name="T60" fmla="*/ 597 w 674"/>
              <a:gd name="T61" fmla="*/ 7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4" h="532">
                <a:moveTo>
                  <a:pt x="597" y="77"/>
                </a:moveTo>
                <a:cubicBezTo>
                  <a:pt x="582" y="78"/>
                  <a:pt x="569" y="83"/>
                  <a:pt x="558" y="91"/>
                </a:cubicBezTo>
                <a:cubicBezTo>
                  <a:pt x="558" y="91"/>
                  <a:pt x="558" y="91"/>
                  <a:pt x="558" y="91"/>
                </a:cubicBezTo>
                <a:cubicBezTo>
                  <a:pt x="558" y="91"/>
                  <a:pt x="558" y="91"/>
                  <a:pt x="558" y="91"/>
                </a:cubicBezTo>
                <a:cubicBezTo>
                  <a:pt x="555" y="93"/>
                  <a:pt x="553" y="94"/>
                  <a:pt x="551" y="96"/>
                </a:cubicBezTo>
                <a:cubicBezTo>
                  <a:pt x="542" y="103"/>
                  <a:pt x="534" y="107"/>
                  <a:pt x="527" y="108"/>
                </a:cubicBezTo>
                <a:cubicBezTo>
                  <a:pt x="527" y="0"/>
                  <a:pt x="527" y="0"/>
                  <a:pt x="527" y="0"/>
                </a:cubicBezTo>
                <a:cubicBezTo>
                  <a:pt x="527" y="0"/>
                  <a:pt x="526" y="0"/>
                  <a:pt x="525" y="0"/>
                </a:cubicBezTo>
                <a:cubicBezTo>
                  <a:pt x="235" y="0"/>
                  <a:pt x="0" y="236"/>
                  <a:pt x="0" y="526"/>
                </a:cubicBezTo>
                <a:cubicBezTo>
                  <a:pt x="0" y="528"/>
                  <a:pt x="0" y="530"/>
                  <a:pt x="0" y="532"/>
                </a:cubicBezTo>
                <a:cubicBezTo>
                  <a:pt x="97" y="532"/>
                  <a:pt x="97" y="532"/>
                  <a:pt x="97" y="532"/>
                </a:cubicBezTo>
                <a:cubicBezTo>
                  <a:pt x="97" y="525"/>
                  <a:pt x="94" y="515"/>
                  <a:pt x="86" y="504"/>
                </a:cubicBezTo>
                <a:cubicBezTo>
                  <a:pt x="84" y="501"/>
                  <a:pt x="82" y="499"/>
                  <a:pt x="80" y="496"/>
                </a:cubicBezTo>
                <a:cubicBezTo>
                  <a:pt x="80" y="496"/>
                  <a:pt x="80" y="496"/>
                  <a:pt x="80" y="496"/>
                </a:cubicBezTo>
                <a:cubicBezTo>
                  <a:pt x="80" y="496"/>
                  <a:pt x="80" y="496"/>
                  <a:pt x="80" y="496"/>
                </a:cubicBezTo>
                <a:cubicBezTo>
                  <a:pt x="73" y="485"/>
                  <a:pt x="68" y="471"/>
                  <a:pt x="68" y="457"/>
                </a:cubicBezTo>
                <a:cubicBezTo>
                  <a:pt x="68" y="417"/>
                  <a:pt x="101" y="384"/>
                  <a:pt x="141" y="384"/>
                </a:cubicBezTo>
                <a:cubicBezTo>
                  <a:pt x="181" y="384"/>
                  <a:pt x="214" y="417"/>
                  <a:pt x="214" y="457"/>
                </a:cubicBezTo>
                <a:cubicBezTo>
                  <a:pt x="214" y="475"/>
                  <a:pt x="207" y="491"/>
                  <a:pt x="196" y="504"/>
                </a:cubicBezTo>
                <a:cubicBezTo>
                  <a:pt x="194" y="507"/>
                  <a:pt x="191" y="509"/>
                  <a:pt x="188" y="512"/>
                </a:cubicBezTo>
                <a:cubicBezTo>
                  <a:pt x="188" y="512"/>
                  <a:pt x="179" y="521"/>
                  <a:pt x="176" y="532"/>
                </a:cubicBezTo>
                <a:cubicBezTo>
                  <a:pt x="282" y="532"/>
                  <a:pt x="282" y="532"/>
                  <a:pt x="282" y="532"/>
                </a:cubicBezTo>
                <a:cubicBezTo>
                  <a:pt x="281" y="530"/>
                  <a:pt x="281" y="528"/>
                  <a:pt x="281" y="526"/>
                </a:cubicBezTo>
                <a:cubicBezTo>
                  <a:pt x="281" y="391"/>
                  <a:pt x="391" y="282"/>
                  <a:pt x="525" y="282"/>
                </a:cubicBezTo>
                <a:cubicBezTo>
                  <a:pt x="526" y="282"/>
                  <a:pt x="527" y="282"/>
                  <a:pt x="527" y="282"/>
                </a:cubicBezTo>
                <a:cubicBezTo>
                  <a:pt x="527" y="188"/>
                  <a:pt x="527" y="188"/>
                  <a:pt x="527" y="188"/>
                </a:cubicBezTo>
                <a:cubicBezTo>
                  <a:pt x="538" y="191"/>
                  <a:pt x="547" y="199"/>
                  <a:pt x="547" y="199"/>
                </a:cubicBezTo>
                <a:cubicBezTo>
                  <a:pt x="549" y="202"/>
                  <a:pt x="552" y="204"/>
                  <a:pt x="555" y="207"/>
                </a:cubicBezTo>
                <a:cubicBezTo>
                  <a:pt x="568" y="217"/>
                  <a:pt x="585" y="223"/>
                  <a:pt x="603" y="222"/>
                </a:cubicBezTo>
                <a:cubicBezTo>
                  <a:pt x="643" y="220"/>
                  <a:pt x="674" y="187"/>
                  <a:pt x="672" y="147"/>
                </a:cubicBezTo>
                <a:cubicBezTo>
                  <a:pt x="671" y="107"/>
                  <a:pt x="637" y="75"/>
                  <a:pt x="597" y="77"/>
                </a:cubicBezTo>
                <a:close/>
              </a:path>
            </a:pathLst>
          </a:custGeom>
          <a:solidFill>
            <a:srgbClr val="4276AA"/>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65" name="任意多边形 164"/>
          <p:cNvSpPr/>
          <p:nvPr>
            <p:custDataLst>
              <p:tags r:id="rId4"/>
            </p:custDataLst>
          </p:nvPr>
        </p:nvSpPr>
        <p:spPr bwMode="auto">
          <a:xfrm rot="21567502">
            <a:off x="5611271" y="3494545"/>
            <a:ext cx="963722" cy="725432"/>
          </a:xfrm>
          <a:custGeom>
            <a:avLst/>
            <a:gdLst>
              <a:gd name="T0" fmla="*/ 604 w 690"/>
              <a:gd name="T1" fmla="*/ 28 h 519"/>
              <a:gd name="T2" fmla="*/ 612 w 690"/>
              <a:gd name="T3" fmla="*/ 36 h 519"/>
              <a:gd name="T4" fmla="*/ 630 w 690"/>
              <a:gd name="T5" fmla="*/ 83 h 519"/>
              <a:gd name="T6" fmla="*/ 557 w 690"/>
              <a:gd name="T7" fmla="*/ 156 h 519"/>
              <a:gd name="T8" fmla="*/ 484 w 690"/>
              <a:gd name="T9" fmla="*/ 83 h 519"/>
              <a:gd name="T10" fmla="*/ 496 w 690"/>
              <a:gd name="T11" fmla="*/ 44 h 519"/>
              <a:gd name="T12" fmla="*/ 496 w 690"/>
              <a:gd name="T13" fmla="*/ 44 h 519"/>
              <a:gd name="T14" fmla="*/ 496 w 690"/>
              <a:gd name="T15" fmla="*/ 43 h 519"/>
              <a:gd name="T16" fmla="*/ 502 w 690"/>
              <a:gd name="T17" fmla="*/ 36 h 519"/>
              <a:gd name="T18" fmla="*/ 512 w 690"/>
              <a:gd name="T19" fmla="*/ 0 h 519"/>
              <a:gd name="T20" fmla="*/ 409 w 690"/>
              <a:gd name="T21" fmla="*/ 0 h 519"/>
              <a:gd name="T22" fmla="*/ 167 w 690"/>
              <a:gd name="T23" fmla="*/ 238 h 519"/>
              <a:gd name="T24" fmla="*/ 167 w 690"/>
              <a:gd name="T25" fmla="*/ 341 h 519"/>
              <a:gd name="T26" fmla="*/ 123 w 690"/>
              <a:gd name="T27" fmla="*/ 332 h 519"/>
              <a:gd name="T28" fmla="*/ 116 w 690"/>
              <a:gd name="T29" fmla="*/ 327 h 519"/>
              <a:gd name="T30" fmla="*/ 116 w 690"/>
              <a:gd name="T31" fmla="*/ 327 h 519"/>
              <a:gd name="T32" fmla="*/ 116 w 690"/>
              <a:gd name="T33" fmla="*/ 327 h 519"/>
              <a:gd name="T34" fmla="*/ 77 w 690"/>
              <a:gd name="T35" fmla="*/ 313 h 519"/>
              <a:gd name="T36" fmla="*/ 1 w 690"/>
              <a:gd name="T37" fmla="*/ 383 h 519"/>
              <a:gd name="T38" fmla="*/ 71 w 690"/>
              <a:gd name="T39" fmla="*/ 458 h 519"/>
              <a:gd name="T40" fmla="*/ 118 w 690"/>
              <a:gd name="T41" fmla="*/ 443 h 519"/>
              <a:gd name="T42" fmla="*/ 127 w 690"/>
              <a:gd name="T43" fmla="*/ 435 h 519"/>
              <a:gd name="T44" fmla="*/ 167 w 690"/>
              <a:gd name="T45" fmla="*/ 427 h 519"/>
              <a:gd name="T46" fmla="*/ 167 w 690"/>
              <a:gd name="T47" fmla="*/ 519 h 519"/>
              <a:gd name="T48" fmla="*/ 690 w 690"/>
              <a:gd name="T49" fmla="*/ 0 h 519"/>
              <a:gd name="T50" fmla="*/ 591 w 690"/>
              <a:gd name="T51" fmla="*/ 0 h 519"/>
              <a:gd name="T52" fmla="*/ 604 w 690"/>
              <a:gd name="T53" fmla="*/ 28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0" h="519">
                <a:moveTo>
                  <a:pt x="604" y="28"/>
                </a:moveTo>
                <a:cubicBezTo>
                  <a:pt x="607" y="30"/>
                  <a:pt x="610" y="33"/>
                  <a:pt x="612" y="36"/>
                </a:cubicBezTo>
                <a:cubicBezTo>
                  <a:pt x="623" y="49"/>
                  <a:pt x="630" y="65"/>
                  <a:pt x="630" y="83"/>
                </a:cubicBezTo>
                <a:cubicBezTo>
                  <a:pt x="630" y="123"/>
                  <a:pt x="597" y="156"/>
                  <a:pt x="557" y="156"/>
                </a:cubicBezTo>
                <a:cubicBezTo>
                  <a:pt x="517" y="156"/>
                  <a:pt x="484" y="123"/>
                  <a:pt x="484" y="83"/>
                </a:cubicBezTo>
                <a:cubicBezTo>
                  <a:pt x="484" y="69"/>
                  <a:pt x="489" y="55"/>
                  <a:pt x="496" y="44"/>
                </a:cubicBezTo>
                <a:cubicBezTo>
                  <a:pt x="496" y="44"/>
                  <a:pt x="496" y="44"/>
                  <a:pt x="496" y="44"/>
                </a:cubicBezTo>
                <a:cubicBezTo>
                  <a:pt x="496" y="43"/>
                  <a:pt x="496" y="43"/>
                  <a:pt x="496" y="43"/>
                </a:cubicBezTo>
                <a:cubicBezTo>
                  <a:pt x="498" y="41"/>
                  <a:pt x="500" y="38"/>
                  <a:pt x="502" y="36"/>
                </a:cubicBezTo>
                <a:cubicBezTo>
                  <a:pt x="512" y="21"/>
                  <a:pt x="514" y="9"/>
                  <a:pt x="512" y="0"/>
                </a:cubicBezTo>
                <a:cubicBezTo>
                  <a:pt x="409" y="0"/>
                  <a:pt x="409" y="0"/>
                  <a:pt x="409" y="0"/>
                </a:cubicBezTo>
                <a:cubicBezTo>
                  <a:pt x="405" y="131"/>
                  <a:pt x="299" y="236"/>
                  <a:pt x="167" y="238"/>
                </a:cubicBezTo>
                <a:cubicBezTo>
                  <a:pt x="167" y="341"/>
                  <a:pt x="167" y="341"/>
                  <a:pt x="167" y="341"/>
                </a:cubicBezTo>
                <a:cubicBezTo>
                  <a:pt x="159" y="346"/>
                  <a:pt x="144" y="348"/>
                  <a:pt x="123" y="332"/>
                </a:cubicBezTo>
                <a:cubicBezTo>
                  <a:pt x="121" y="330"/>
                  <a:pt x="118" y="329"/>
                  <a:pt x="116" y="327"/>
                </a:cubicBezTo>
                <a:cubicBezTo>
                  <a:pt x="116" y="327"/>
                  <a:pt x="116" y="327"/>
                  <a:pt x="116" y="327"/>
                </a:cubicBezTo>
                <a:cubicBezTo>
                  <a:pt x="116" y="327"/>
                  <a:pt x="116" y="327"/>
                  <a:pt x="116" y="327"/>
                </a:cubicBezTo>
                <a:cubicBezTo>
                  <a:pt x="105" y="319"/>
                  <a:pt x="91" y="314"/>
                  <a:pt x="77" y="313"/>
                </a:cubicBezTo>
                <a:cubicBezTo>
                  <a:pt x="37" y="311"/>
                  <a:pt x="3" y="343"/>
                  <a:pt x="1" y="383"/>
                </a:cubicBezTo>
                <a:cubicBezTo>
                  <a:pt x="0" y="423"/>
                  <a:pt x="31" y="456"/>
                  <a:pt x="71" y="458"/>
                </a:cubicBezTo>
                <a:cubicBezTo>
                  <a:pt x="89" y="459"/>
                  <a:pt x="105" y="453"/>
                  <a:pt x="118" y="443"/>
                </a:cubicBezTo>
                <a:cubicBezTo>
                  <a:pt x="122" y="440"/>
                  <a:pt x="124" y="438"/>
                  <a:pt x="127" y="435"/>
                </a:cubicBezTo>
                <a:cubicBezTo>
                  <a:pt x="127" y="435"/>
                  <a:pt x="149" y="415"/>
                  <a:pt x="167" y="427"/>
                </a:cubicBezTo>
                <a:cubicBezTo>
                  <a:pt x="167" y="519"/>
                  <a:pt x="167" y="519"/>
                  <a:pt x="167" y="519"/>
                </a:cubicBezTo>
                <a:cubicBezTo>
                  <a:pt x="454" y="518"/>
                  <a:pt x="687" y="287"/>
                  <a:pt x="690" y="0"/>
                </a:cubicBezTo>
                <a:cubicBezTo>
                  <a:pt x="591" y="0"/>
                  <a:pt x="591" y="0"/>
                  <a:pt x="591" y="0"/>
                </a:cubicBezTo>
                <a:cubicBezTo>
                  <a:pt x="591" y="15"/>
                  <a:pt x="604" y="28"/>
                  <a:pt x="604" y="28"/>
                </a:cubicBezTo>
                <a:close/>
              </a:path>
            </a:pathLst>
          </a:custGeom>
          <a:solidFill>
            <a:srgbClr val="40A693"/>
          </a:solidFill>
          <a:ln w="38100">
            <a:solidFill>
              <a:srgbClr val="FFFFFF"/>
            </a:solid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66" name="任意多边形 165"/>
          <p:cNvSpPr/>
          <p:nvPr>
            <p:custDataLst>
              <p:tags r:id="rId5"/>
            </p:custDataLst>
          </p:nvPr>
        </p:nvSpPr>
        <p:spPr bwMode="auto">
          <a:xfrm rot="20959532">
            <a:off x="6144878" y="3081757"/>
            <a:ext cx="209419" cy="191722"/>
          </a:xfrm>
          <a:custGeom>
            <a:avLst/>
            <a:gdLst>
              <a:gd name="T0" fmla="*/ 69 w 120"/>
              <a:gd name="T1" fmla="*/ 64 h 110"/>
              <a:gd name="T2" fmla="*/ 73 w 120"/>
              <a:gd name="T3" fmla="*/ 77 h 110"/>
              <a:gd name="T4" fmla="*/ 61 w 120"/>
              <a:gd name="T5" fmla="*/ 87 h 110"/>
              <a:gd name="T6" fmla="*/ 48 w 120"/>
              <a:gd name="T7" fmla="*/ 93 h 110"/>
              <a:gd name="T8" fmla="*/ 33 w 120"/>
              <a:gd name="T9" fmla="*/ 93 h 110"/>
              <a:gd name="T10" fmla="*/ 19 w 120"/>
              <a:gd name="T11" fmla="*/ 87 h 110"/>
              <a:gd name="T12" fmla="*/ 7 w 120"/>
              <a:gd name="T13" fmla="*/ 77 h 110"/>
              <a:gd name="T14" fmla="*/ 11 w 120"/>
              <a:gd name="T15" fmla="*/ 64 h 110"/>
              <a:gd name="T16" fmla="*/ 0 w 120"/>
              <a:gd name="T17" fmla="*/ 49 h 110"/>
              <a:gd name="T18" fmla="*/ 13 w 120"/>
              <a:gd name="T19" fmla="*/ 41 h 110"/>
              <a:gd name="T20" fmla="*/ 8 w 120"/>
              <a:gd name="T21" fmla="*/ 31 h 110"/>
              <a:gd name="T22" fmla="*/ 26 w 120"/>
              <a:gd name="T23" fmla="*/ 28 h 110"/>
              <a:gd name="T24" fmla="*/ 34 w 120"/>
              <a:gd name="T25" fmla="*/ 15 h 110"/>
              <a:gd name="T26" fmla="*/ 49 w 120"/>
              <a:gd name="T27" fmla="*/ 26 h 110"/>
              <a:gd name="T28" fmla="*/ 63 w 120"/>
              <a:gd name="T29" fmla="*/ 22 h 110"/>
              <a:gd name="T30" fmla="*/ 72 w 120"/>
              <a:gd name="T31" fmla="*/ 34 h 110"/>
              <a:gd name="T32" fmla="*/ 79 w 120"/>
              <a:gd name="T33" fmla="*/ 47 h 110"/>
              <a:gd name="T34" fmla="*/ 40 w 120"/>
              <a:gd name="T35" fmla="*/ 39 h 110"/>
              <a:gd name="T36" fmla="*/ 56 w 120"/>
              <a:gd name="T37" fmla="*/ 55 h 110"/>
              <a:gd name="T38" fmla="*/ 111 w 120"/>
              <a:gd name="T39" fmla="*/ 29 h 110"/>
              <a:gd name="T40" fmla="*/ 112 w 120"/>
              <a:gd name="T41" fmla="*/ 42 h 110"/>
              <a:gd name="T42" fmla="*/ 96 w 120"/>
              <a:gd name="T43" fmla="*/ 39 h 110"/>
              <a:gd name="T44" fmla="*/ 80 w 120"/>
              <a:gd name="T45" fmla="*/ 42 h 110"/>
              <a:gd name="T46" fmla="*/ 81 w 120"/>
              <a:gd name="T47" fmla="*/ 29 h 110"/>
              <a:gd name="T48" fmla="*/ 81 w 120"/>
              <a:gd name="T49" fmla="*/ 17 h 110"/>
              <a:gd name="T50" fmla="*/ 80 w 120"/>
              <a:gd name="T51" fmla="*/ 4 h 110"/>
              <a:gd name="T52" fmla="*/ 96 w 120"/>
              <a:gd name="T53" fmla="*/ 7 h 110"/>
              <a:gd name="T54" fmla="*/ 104 w 120"/>
              <a:gd name="T55" fmla="*/ 0 h 110"/>
              <a:gd name="T56" fmla="*/ 109 w 120"/>
              <a:gd name="T57" fmla="*/ 13 h 110"/>
              <a:gd name="T58" fmla="*/ 120 w 120"/>
              <a:gd name="T59" fmla="*/ 27 h 110"/>
              <a:gd name="T60" fmla="*/ 109 w 120"/>
              <a:gd name="T61" fmla="*/ 97 h 110"/>
              <a:gd name="T62" fmla="*/ 104 w 120"/>
              <a:gd name="T63" fmla="*/ 110 h 110"/>
              <a:gd name="T64" fmla="*/ 94 w 120"/>
              <a:gd name="T65" fmla="*/ 103 h 110"/>
              <a:gd name="T66" fmla="*/ 80 w 120"/>
              <a:gd name="T67" fmla="*/ 105 h 110"/>
              <a:gd name="T68" fmla="*/ 72 w 120"/>
              <a:gd name="T69" fmla="*/ 91 h 110"/>
              <a:gd name="T70" fmla="*/ 83 w 120"/>
              <a:gd name="T71" fmla="*/ 77 h 110"/>
              <a:gd name="T72" fmla="*/ 88 w 120"/>
              <a:gd name="T73" fmla="*/ 64 h 110"/>
              <a:gd name="T74" fmla="*/ 98 w 120"/>
              <a:gd name="T75" fmla="*/ 71 h 110"/>
              <a:gd name="T76" fmla="*/ 112 w 120"/>
              <a:gd name="T77" fmla="*/ 68 h 110"/>
              <a:gd name="T78" fmla="*/ 111 w 120"/>
              <a:gd name="T79" fmla="*/ 81 h 110"/>
              <a:gd name="T80" fmla="*/ 96 w 120"/>
              <a:gd name="T81" fmla="*/ 15 h 110"/>
              <a:gd name="T82" fmla="*/ 104 w 120"/>
              <a:gd name="T83" fmla="*/ 23 h 110"/>
              <a:gd name="T84" fmla="*/ 88 w 120"/>
              <a:gd name="T85" fmla="*/ 87 h 110"/>
              <a:gd name="T86" fmla="*/ 96 w 120"/>
              <a:gd name="T87" fmla="*/ 7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0" h="110">
                <a:moveTo>
                  <a:pt x="80" y="61"/>
                </a:moveTo>
                <a:cubicBezTo>
                  <a:pt x="80" y="62"/>
                  <a:pt x="80" y="63"/>
                  <a:pt x="79" y="63"/>
                </a:cubicBezTo>
                <a:cubicBezTo>
                  <a:pt x="69" y="64"/>
                  <a:pt x="69" y="64"/>
                  <a:pt x="69" y="64"/>
                </a:cubicBezTo>
                <a:cubicBezTo>
                  <a:pt x="69" y="66"/>
                  <a:pt x="68" y="67"/>
                  <a:pt x="67" y="69"/>
                </a:cubicBezTo>
                <a:cubicBezTo>
                  <a:pt x="69" y="71"/>
                  <a:pt x="71" y="74"/>
                  <a:pt x="73" y="76"/>
                </a:cubicBezTo>
                <a:cubicBezTo>
                  <a:pt x="73" y="77"/>
                  <a:pt x="73" y="77"/>
                  <a:pt x="73" y="77"/>
                </a:cubicBezTo>
                <a:cubicBezTo>
                  <a:pt x="73" y="78"/>
                  <a:pt x="73" y="78"/>
                  <a:pt x="73" y="79"/>
                </a:cubicBezTo>
                <a:cubicBezTo>
                  <a:pt x="71" y="80"/>
                  <a:pt x="64" y="88"/>
                  <a:pt x="63" y="88"/>
                </a:cubicBezTo>
                <a:cubicBezTo>
                  <a:pt x="62" y="88"/>
                  <a:pt x="62" y="88"/>
                  <a:pt x="61" y="87"/>
                </a:cubicBezTo>
                <a:cubicBezTo>
                  <a:pt x="54" y="82"/>
                  <a:pt x="54" y="82"/>
                  <a:pt x="54" y="82"/>
                </a:cubicBezTo>
                <a:cubicBezTo>
                  <a:pt x="53" y="83"/>
                  <a:pt x="51" y="83"/>
                  <a:pt x="49" y="84"/>
                </a:cubicBezTo>
                <a:cubicBezTo>
                  <a:pt x="49" y="87"/>
                  <a:pt x="49" y="90"/>
                  <a:pt x="48" y="93"/>
                </a:cubicBezTo>
                <a:cubicBezTo>
                  <a:pt x="48" y="94"/>
                  <a:pt x="47" y="95"/>
                  <a:pt x="46" y="95"/>
                </a:cubicBezTo>
                <a:cubicBezTo>
                  <a:pt x="34" y="95"/>
                  <a:pt x="34" y="95"/>
                  <a:pt x="34" y="95"/>
                </a:cubicBezTo>
                <a:cubicBezTo>
                  <a:pt x="34" y="95"/>
                  <a:pt x="33" y="94"/>
                  <a:pt x="33" y="93"/>
                </a:cubicBezTo>
                <a:cubicBezTo>
                  <a:pt x="31" y="84"/>
                  <a:pt x="31" y="84"/>
                  <a:pt x="31" y="84"/>
                </a:cubicBezTo>
                <a:cubicBezTo>
                  <a:pt x="29" y="83"/>
                  <a:pt x="28" y="83"/>
                  <a:pt x="26" y="82"/>
                </a:cubicBezTo>
                <a:cubicBezTo>
                  <a:pt x="19" y="87"/>
                  <a:pt x="19" y="87"/>
                  <a:pt x="19" y="87"/>
                </a:cubicBezTo>
                <a:cubicBezTo>
                  <a:pt x="19" y="88"/>
                  <a:pt x="18" y="88"/>
                  <a:pt x="18" y="88"/>
                </a:cubicBezTo>
                <a:cubicBezTo>
                  <a:pt x="17" y="88"/>
                  <a:pt x="17" y="88"/>
                  <a:pt x="16" y="87"/>
                </a:cubicBezTo>
                <a:cubicBezTo>
                  <a:pt x="15" y="86"/>
                  <a:pt x="7" y="79"/>
                  <a:pt x="7" y="77"/>
                </a:cubicBezTo>
                <a:cubicBezTo>
                  <a:pt x="7" y="77"/>
                  <a:pt x="8" y="77"/>
                  <a:pt x="8" y="76"/>
                </a:cubicBezTo>
                <a:cubicBezTo>
                  <a:pt x="10" y="74"/>
                  <a:pt x="12" y="72"/>
                  <a:pt x="13" y="69"/>
                </a:cubicBezTo>
                <a:cubicBezTo>
                  <a:pt x="13" y="67"/>
                  <a:pt x="12" y="66"/>
                  <a:pt x="11" y="64"/>
                </a:cubicBezTo>
                <a:cubicBezTo>
                  <a:pt x="2" y="62"/>
                  <a:pt x="2" y="62"/>
                  <a:pt x="2" y="62"/>
                </a:cubicBezTo>
                <a:cubicBezTo>
                  <a:pt x="1" y="62"/>
                  <a:pt x="0" y="62"/>
                  <a:pt x="0" y="61"/>
                </a:cubicBezTo>
                <a:cubicBezTo>
                  <a:pt x="0" y="49"/>
                  <a:pt x="0" y="49"/>
                  <a:pt x="0" y="49"/>
                </a:cubicBezTo>
                <a:cubicBezTo>
                  <a:pt x="0" y="48"/>
                  <a:pt x="1" y="47"/>
                  <a:pt x="2" y="47"/>
                </a:cubicBezTo>
                <a:cubicBezTo>
                  <a:pt x="11" y="46"/>
                  <a:pt x="11" y="46"/>
                  <a:pt x="11" y="46"/>
                </a:cubicBezTo>
                <a:cubicBezTo>
                  <a:pt x="12" y="44"/>
                  <a:pt x="13" y="43"/>
                  <a:pt x="13" y="41"/>
                </a:cubicBezTo>
                <a:cubicBezTo>
                  <a:pt x="12" y="38"/>
                  <a:pt x="10" y="36"/>
                  <a:pt x="8" y="34"/>
                </a:cubicBezTo>
                <a:cubicBezTo>
                  <a:pt x="7" y="33"/>
                  <a:pt x="7" y="33"/>
                  <a:pt x="7" y="33"/>
                </a:cubicBezTo>
                <a:cubicBezTo>
                  <a:pt x="7" y="32"/>
                  <a:pt x="7" y="32"/>
                  <a:pt x="8" y="31"/>
                </a:cubicBezTo>
                <a:cubicBezTo>
                  <a:pt x="9" y="30"/>
                  <a:pt x="16" y="22"/>
                  <a:pt x="18" y="22"/>
                </a:cubicBezTo>
                <a:cubicBezTo>
                  <a:pt x="18" y="22"/>
                  <a:pt x="19" y="22"/>
                  <a:pt x="19" y="23"/>
                </a:cubicBezTo>
                <a:cubicBezTo>
                  <a:pt x="26" y="28"/>
                  <a:pt x="26" y="28"/>
                  <a:pt x="26" y="28"/>
                </a:cubicBezTo>
                <a:cubicBezTo>
                  <a:pt x="28" y="27"/>
                  <a:pt x="29" y="27"/>
                  <a:pt x="31" y="26"/>
                </a:cubicBezTo>
                <a:cubicBezTo>
                  <a:pt x="31" y="23"/>
                  <a:pt x="32" y="20"/>
                  <a:pt x="33" y="17"/>
                </a:cubicBezTo>
                <a:cubicBezTo>
                  <a:pt x="33" y="16"/>
                  <a:pt x="34" y="15"/>
                  <a:pt x="34" y="15"/>
                </a:cubicBezTo>
                <a:cubicBezTo>
                  <a:pt x="46" y="15"/>
                  <a:pt x="46" y="15"/>
                  <a:pt x="46" y="15"/>
                </a:cubicBezTo>
                <a:cubicBezTo>
                  <a:pt x="47" y="15"/>
                  <a:pt x="48" y="16"/>
                  <a:pt x="48" y="17"/>
                </a:cubicBezTo>
                <a:cubicBezTo>
                  <a:pt x="49" y="26"/>
                  <a:pt x="49" y="26"/>
                  <a:pt x="49" y="26"/>
                </a:cubicBezTo>
                <a:cubicBezTo>
                  <a:pt x="51" y="27"/>
                  <a:pt x="53" y="27"/>
                  <a:pt x="54" y="28"/>
                </a:cubicBezTo>
                <a:cubicBezTo>
                  <a:pt x="61" y="23"/>
                  <a:pt x="61" y="23"/>
                  <a:pt x="61" y="23"/>
                </a:cubicBezTo>
                <a:cubicBezTo>
                  <a:pt x="62" y="22"/>
                  <a:pt x="62" y="22"/>
                  <a:pt x="63" y="22"/>
                </a:cubicBezTo>
                <a:cubicBezTo>
                  <a:pt x="63" y="22"/>
                  <a:pt x="64" y="22"/>
                  <a:pt x="64" y="23"/>
                </a:cubicBezTo>
                <a:cubicBezTo>
                  <a:pt x="66" y="24"/>
                  <a:pt x="73" y="31"/>
                  <a:pt x="73" y="33"/>
                </a:cubicBezTo>
                <a:cubicBezTo>
                  <a:pt x="73" y="33"/>
                  <a:pt x="73" y="33"/>
                  <a:pt x="72" y="34"/>
                </a:cubicBezTo>
                <a:cubicBezTo>
                  <a:pt x="71" y="36"/>
                  <a:pt x="69" y="38"/>
                  <a:pt x="67" y="41"/>
                </a:cubicBezTo>
                <a:cubicBezTo>
                  <a:pt x="68" y="43"/>
                  <a:pt x="69" y="44"/>
                  <a:pt x="69" y="46"/>
                </a:cubicBezTo>
                <a:cubicBezTo>
                  <a:pt x="79" y="47"/>
                  <a:pt x="79" y="47"/>
                  <a:pt x="79" y="47"/>
                </a:cubicBezTo>
                <a:cubicBezTo>
                  <a:pt x="80" y="48"/>
                  <a:pt x="80" y="48"/>
                  <a:pt x="80" y="49"/>
                </a:cubicBezTo>
                <a:lnTo>
                  <a:pt x="80" y="61"/>
                </a:lnTo>
                <a:close/>
                <a:moveTo>
                  <a:pt x="40" y="39"/>
                </a:moveTo>
                <a:cubicBezTo>
                  <a:pt x="31" y="39"/>
                  <a:pt x="24" y="46"/>
                  <a:pt x="24" y="55"/>
                </a:cubicBezTo>
                <a:cubicBezTo>
                  <a:pt x="24" y="64"/>
                  <a:pt x="31" y="71"/>
                  <a:pt x="40" y="71"/>
                </a:cubicBezTo>
                <a:cubicBezTo>
                  <a:pt x="49" y="71"/>
                  <a:pt x="56" y="64"/>
                  <a:pt x="56" y="55"/>
                </a:cubicBezTo>
                <a:cubicBezTo>
                  <a:pt x="56" y="46"/>
                  <a:pt x="49" y="39"/>
                  <a:pt x="40" y="39"/>
                </a:cubicBezTo>
                <a:close/>
                <a:moveTo>
                  <a:pt x="120" y="27"/>
                </a:moveTo>
                <a:cubicBezTo>
                  <a:pt x="120" y="28"/>
                  <a:pt x="112" y="29"/>
                  <a:pt x="111" y="29"/>
                </a:cubicBezTo>
                <a:cubicBezTo>
                  <a:pt x="110" y="31"/>
                  <a:pt x="110" y="32"/>
                  <a:pt x="109" y="33"/>
                </a:cubicBezTo>
                <a:cubicBezTo>
                  <a:pt x="110" y="34"/>
                  <a:pt x="112" y="40"/>
                  <a:pt x="112" y="41"/>
                </a:cubicBezTo>
                <a:cubicBezTo>
                  <a:pt x="112" y="41"/>
                  <a:pt x="112" y="41"/>
                  <a:pt x="112" y="42"/>
                </a:cubicBezTo>
                <a:cubicBezTo>
                  <a:pt x="111" y="42"/>
                  <a:pt x="104" y="46"/>
                  <a:pt x="104" y="46"/>
                </a:cubicBezTo>
                <a:cubicBezTo>
                  <a:pt x="103" y="46"/>
                  <a:pt x="99" y="40"/>
                  <a:pt x="98" y="39"/>
                </a:cubicBezTo>
                <a:cubicBezTo>
                  <a:pt x="97" y="39"/>
                  <a:pt x="97" y="39"/>
                  <a:pt x="96" y="39"/>
                </a:cubicBezTo>
                <a:cubicBezTo>
                  <a:pt x="96" y="39"/>
                  <a:pt x="95" y="39"/>
                  <a:pt x="94" y="39"/>
                </a:cubicBezTo>
                <a:cubicBezTo>
                  <a:pt x="94" y="40"/>
                  <a:pt x="89" y="46"/>
                  <a:pt x="88" y="46"/>
                </a:cubicBezTo>
                <a:cubicBezTo>
                  <a:pt x="88" y="46"/>
                  <a:pt x="81" y="42"/>
                  <a:pt x="80" y="42"/>
                </a:cubicBezTo>
                <a:cubicBezTo>
                  <a:pt x="80" y="41"/>
                  <a:pt x="80" y="41"/>
                  <a:pt x="80" y="41"/>
                </a:cubicBezTo>
                <a:cubicBezTo>
                  <a:pt x="80" y="40"/>
                  <a:pt x="83" y="34"/>
                  <a:pt x="83" y="33"/>
                </a:cubicBezTo>
                <a:cubicBezTo>
                  <a:pt x="83" y="32"/>
                  <a:pt x="82" y="31"/>
                  <a:pt x="81" y="29"/>
                </a:cubicBezTo>
                <a:cubicBezTo>
                  <a:pt x="80" y="29"/>
                  <a:pt x="72" y="28"/>
                  <a:pt x="72" y="27"/>
                </a:cubicBezTo>
                <a:cubicBezTo>
                  <a:pt x="72" y="19"/>
                  <a:pt x="72" y="19"/>
                  <a:pt x="72" y="19"/>
                </a:cubicBezTo>
                <a:cubicBezTo>
                  <a:pt x="72" y="18"/>
                  <a:pt x="80" y="17"/>
                  <a:pt x="81" y="17"/>
                </a:cubicBezTo>
                <a:cubicBezTo>
                  <a:pt x="82" y="16"/>
                  <a:pt x="83" y="14"/>
                  <a:pt x="83" y="13"/>
                </a:cubicBezTo>
                <a:cubicBezTo>
                  <a:pt x="83" y="12"/>
                  <a:pt x="80" y="6"/>
                  <a:pt x="80" y="5"/>
                </a:cubicBezTo>
                <a:cubicBezTo>
                  <a:pt x="80" y="5"/>
                  <a:pt x="80" y="5"/>
                  <a:pt x="80" y="4"/>
                </a:cubicBezTo>
                <a:cubicBezTo>
                  <a:pt x="81" y="4"/>
                  <a:pt x="88" y="0"/>
                  <a:pt x="88" y="0"/>
                </a:cubicBezTo>
                <a:cubicBezTo>
                  <a:pt x="89" y="0"/>
                  <a:pt x="94" y="6"/>
                  <a:pt x="94" y="7"/>
                </a:cubicBezTo>
                <a:cubicBezTo>
                  <a:pt x="95" y="7"/>
                  <a:pt x="96" y="7"/>
                  <a:pt x="96" y="7"/>
                </a:cubicBezTo>
                <a:cubicBezTo>
                  <a:pt x="97" y="7"/>
                  <a:pt x="97" y="7"/>
                  <a:pt x="98" y="7"/>
                </a:cubicBezTo>
                <a:cubicBezTo>
                  <a:pt x="100" y="5"/>
                  <a:pt x="102" y="2"/>
                  <a:pt x="104" y="0"/>
                </a:cubicBezTo>
                <a:cubicBezTo>
                  <a:pt x="104" y="0"/>
                  <a:pt x="104" y="0"/>
                  <a:pt x="104" y="0"/>
                </a:cubicBezTo>
                <a:cubicBezTo>
                  <a:pt x="104" y="0"/>
                  <a:pt x="111" y="4"/>
                  <a:pt x="112" y="4"/>
                </a:cubicBezTo>
                <a:cubicBezTo>
                  <a:pt x="112" y="5"/>
                  <a:pt x="112" y="5"/>
                  <a:pt x="112" y="5"/>
                </a:cubicBezTo>
                <a:cubicBezTo>
                  <a:pt x="112" y="6"/>
                  <a:pt x="110" y="12"/>
                  <a:pt x="109" y="13"/>
                </a:cubicBezTo>
                <a:cubicBezTo>
                  <a:pt x="110" y="14"/>
                  <a:pt x="110" y="16"/>
                  <a:pt x="111" y="17"/>
                </a:cubicBezTo>
                <a:cubicBezTo>
                  <a:pt x="112" y="17"/>
                  <a:pt x="120" y="18"/>
                  <a:pt x="120" y="19"/>
                </a:cubicBezTo>
                <a:lnTo>
                  <a:pt x="120" y="27"/>
                </a:lnTo>
                <a:close/>
                <a:moveTo>
                  <a:pt x="120" y="91"/>
                </a:moveTo>
                <a:cubicBezTo>
                  <a:pt x="120" y="92"/>
                  <a:pt x="112" y="93"/>
                  <a:pt x="111" y="93"/>
                </a:cubicBezTo>
                <a:cubicBezTo>
                  <a:pt x="110" y="94"/>
                  <a:pt x="110" y="96"/>
                  <a:pt x="109" y="97"/>
                </a:cubicBezTo>
                <a:cubicBezTo>
                  <a:pt x="110" y="98"/>
                  <a:pt x="112" y="104"/>
                  <a:pt x="112" y="105"/>
                </a:cubicBezTo>
                <a:cubicBezTo>
                  <a:pt x="112" y="105"/>
                  <a:pt x="112" y="105"/>
                  <a:pt x="112" y="106"/>
                </a:cubicBezTo>
                <a:cubicBezTo>
                  <a:pt x="111" y="106"/>
                  <a:pt x="104" y="110"/>
                  <a:pt x="104" y="110"/>
                </a:cubicBezTo>
                <a:cubicBezTo>
                  <a:pt x="103" y="110"/>
                  <a:pt x="99" y="104"/>
                  <a:pt x="98" y="103"/>
                </a:cubicBezTo>
                <a:cubicBezTo>
                  <a:pt x="97" y="103"/>
                  <a:pt x="97" y="103"/>
                  <a:pt x="96" y="103"/>
                </a:cubicBezTo>
                <a:cubicBezTo>
                  <a:pt x="96" y="103"/>
                  <a:pt x="95" y="103"/>
                  <a:pt x="94" y="103"/>
                </a:cubicBezTo>
                <a:cubicBezTo>
                  <a:pt x="94" y="104"/>
                  <a:pt x="89" y="110"/>
                  <a:pt x="88" y="110"/>
                </a:cubicBezTo>
                <a:cubicBezTo>
                  <a:pt x="88" y="110"/>
                  <a:pt x="81" y="106"/>
                  <a:pt x="80" y="106"/>
                </a:cubicBezTo>
                <a:cubicBezTo>
                  <a:pt x="80" y="105"/>
                  <a:pt x="80" y="105"/>
                  <a:pt x="80" y="105"/>
                </a:cubicBezTo>
                <a:cubicBezTo>
                  <a:pt x="80" y="104"/>
                  <a:pt x="83" y="98"/>
                  <a:pt x="83" y="97"/>
                </a:cubicBezTo>
                <a:cubicBezTo>
                  <a:pt x="83" y="96"/>
                  <a:pt x="82" y="94"/>
                  <a:pt x="81" y="93"/>
                </a:cubicBezTo>
                <a:cubicBezTo>
                  <a:pt x="80" y="93"/>
                  <a:pt x="72" y="92"/>
                  <a:pt x="72" y="91"/>
                </a:cubicBezTo>
                <a:cubicBezTo>
                  <a:pt x="72" y="83"/>
                  <a:pt x="72" y="83"/>
                  <a:pt x="72" y="83"/>
                </a:cubicBezTo>
                <a:cubicBezTo>
                  <a:pt x="72" y="82"/>
                  <a:pt x="80" y="81"/>
                  <a:pt x="81" y="81"/>
                </a:cubicBezTo>
                <a:cubicBezTo>
                  <a:pt x="82" y="80"/>
                  <a:pt x="83" y="78"/>
                  <a:pt x="83" y="77"/>
                </a:cubicBezTo>
                <a:cubicBezTo>
                  <a:pt x="83" y="76"/>
                  <a:pt x="80" y="70"/>
                  <a:pt x="80" y="69"/>
                </a:cubicBezTo>
                <a:cubicBezTo>
                  <a:pt x="80" y="69"/>
                  <a:pt x="80" y="68"/>
                  <a:pt x="80" y="68"/>
                </a:cubicBezTo>
                <a:cubicBezTo>
                  <a:pt x="81" y="68"/>
                  <a:pt x="88" y="64"/>
                  <a:pt x="88" y="64"/>
                </a:cubicBezTo>
                <a:cubicBezTo>
                  <a:pt x="89" y="64"/>
                  <a:pt x="94" y="70"/>
                  <a:pt x="94" y="71"/>
                </a:cubicBezTo>
                <a:cubicBezTo>
                  <a:pt x="95" y="71"/>
                  <a:pt x="96" y="71"/>
                  <a:pt x="96" y="71"/>
                </a:cubicBezTo>
                <a:cubicBezTo>
                  <a:pt x="97" y="71"/>
                  <a:pt x="97" y="71"/>
                  <a:pt x="98" y="71"/>
                </a:cubicBezTo>
                <a:cubicBezTo>
                  <a:pt x="100" y="69"/>
                  <a:pt x="102" y="66"/>
                  <a:pt x="104" y="64"/>
                </a:cubicBezTo>
                <a:cubicBezTo>
                  <a:pt x="104" y="64"/>
                  <a:pt x="104" y="64"/>
                  <a:pt x="104" y="64"/>
                </a:cubicBezTo>
                <a:cubicBezTo>
                  <a:pt x="104" y="64"/>
                  <a:pt x="111" y="68"/>
                  <a:pt x="112" y="68"/>
                </a:cubicBezTo>
                <a:cubicBezTo>
                  <a:pt x="112" y="68"/>
                  <a:pt x="112" y="69"/>
                  <a:pt x="112" y="69"/>
                </a:cubicBezTo>
                <a:cubicBezTo>
                  <a:pt x="112" y="70"/>
                  <a:pt x="110" y="76"/>
                  <a:pt x="109" y="77"/>
                </a:cubicBezTo>
                <a:cubicBezTo>
                  <a:pt x="110" y="78"/>
                  <a:pt x="110" y="80"/>
                  <a:pt x="111" y="81"/>
                </a:cubicBezTo>
                <a:cubicBezTo>
                  <a:pt x="112" y="81"/>
                  <a:pt x="120" y="82"/>
                  <a:pt x="120" y="83"/>
                </a:cubicBezTo>
                <a:lnTo>
                  <a:pt x="120" y="91"/>
                </a:lnTo>
                <a:close/>
                <a:moveTo>
                  <a:pt x="96" y="15"/>
                </a:moveTo>
                <a:cubicBezTo>
                  <a:pt x="92" y="15"/>
                  <a:pt x="88" y="19"/>
                  <a:pt x="88" y="23"/>
                </a:cubicBezTo>
                <a:cubicBezTo>
                  <a:pt x="88" y="27"/>
                  <a:pt x="92" y="31"/>
                  <a:pt x="96" y="31"/>
                </a:cubicBezTo>
                <a:cubicBezTo>
                  <a:pt x="101" y="31"/>
                  <a:pt x="104" y="27"/>
                  <a:pt x="104" y="23"/>
                </a:cubicBezTo>
                <a:cubicBezTo>
                  <a:pt x="104" y="19"/>
                  <a:pt x="101" y="15"/>
                  <a:pt x="96" y="15"/>
                </a:cubicBezTo>
                <a:close/>
                <a:moveTo>
                  <a:pt x="96" y="79"/>
                </a:moveTo>
                <a:cubicBezTo>
                  <a:pt x="92" y="79"/>
                  <a:pt x="88" y="83"/>
                  <a:pt x="88" y="87"/>
                </a:cubicBezTo>
                <a:cubicBezTo>
                  <a:pt x="88" y="91"/>
                  <a:pt x="92" y="95"/>
                  <a:pt x="96" y="95"/>
                </a:cubicBezTo>
                <a:cubicBezTo>
                  <a:pt x="101" y="95"/>
                  <a:pt x="104" y="91"/>
                  <a:pt x="104" y="87"/>
                </a:cubicBezTo>
                <a:cubicBezTo>
                  <a:pt x="104" y="83"/>
                  <a:pt x="101" y="79"/>
                  <a:pt x="96" y="79"/>
                </a:cubicBezTo>
                <a:close/>
              </a:path>
            </a:pathLst>
          </a:custGeom>
          <a:solidFill>
            <a:srgbClr val="F0F0F0"/>
          </a:solidFill>
          <a:ln>
            <a:noFill/>
          </a:ln>
        </p:spPr>
        <p:txBody>
          <a:bodyPr wrap="square" lIns="90000" tIns="46800" rIns="90000" bIns="46800" anchor="ctr">
            <a:normAutofit fontScale="25000" lnSpcReduction="20000"/>
          </a:bodyPr>
          <a:p>
            <a:pPr algn="ctr">
              <a:lnSpc>
                <a:spcPct val="130000"/>
              </a:lnSpc>
            </a:pPr>
            <a:endParaRPr>
              <a:latin typeface="微软雅黑" panose="020B0503020204020204" charset="-122"/>
              <a:ea typeface="微软雅黑" panose="020B0503020204020204" charset="-122"/>
            </a:endParaRPr>
          </a:p>
        </p:txBody>
      </p:sp>
      <p:sp>
        <p:nvSpPr>
          <p:cNvPr id="167" name="任意多边形 166"/>
          <p:cNvSpPr/>
          <p:nvPr>
            <p:custDataLst>
              <p:tags r:id="rId6"/>
            </p:custDataLst>
          </p:nvPr>
        </p:nvSpPr>
        <p:spPr bwMode="auto">
          <a:xfrm rot="20959532">
            <a:off x="5310752" y="3713103"/>
            <a:ext cx="195410" cy="168863"/>
          </a:xfrm>
          <a:custGeom>
            <a:avLst/>
            <a:gdLst>
              <a:gd name="T0" fmla="*/ 112 w 112"/>
              <a:gd name="T1" fmla="*/ 40 h 97"/>
              <a:gd name="T2" fmla="*/ 104 w 112"/>
              <a:gd name="T3" fmla="*/ 48 h 97"/>
              <a:gd name="T4" fmla="*/ 104 w 112"/>
              <a:gd name="T5" fmla="*/ 72 h 97"/>
              <a:gd name="T6" fmla="*/ 96 w 112"/>
              <a:gd name="T7" fmla="*/ 80 h 97"/>
              <a:gd name="T8" fmla="*/ 45 w 112"/>
              <a:gd name="T9" fmla="*/ 56 h 97"/>
              <a:gd name="T10" fmla="*/ 40 w 112"/>
              <a:gd name="T11" fmla="*/ 72 h 97"/>
              <a:gd name="T12" fmla="*/ 48 w 112"/>
              <a:gd name="T13" fmla="*/ 89 h 97"/>
              <a:gd name="T14" fmla="*/ 22 w 112"/>
              <a:gd name="T15" fmla="*/ 92 h 97"/>
              <a:gd name="T16" fmla="*/ 17 w 112"/>
              <a:gd name="T17" fmla="*/ 56 h 97"/>
              <a:gd name="T18" fmla="*/ 10 w 112"/>
              <a:gd name="T19" fmla="*/ 56 h 97"/>
              <a:gd name="T20" fmla="*/ 0 w 112"/>
              <a:gd name="T21" fmla="*/ 46 h 97"/>
              <a:gd name="T22" fmla="*/ 0 w 112"/>
              <a:gd name="T23" fmla="*/ 34 h 97"/>
              <a:gd name="T24" fmla="*/ 10 w 112"/>
              <a:gd name="T25" fmla="*/ 24 h 97"/>
              <a:gd name="T26" fmla="*/ 40 w 112"/>
              <a:gd name="T27" fmla="*/ 24 h 97"/>
              <a:gd name="T28" fmla="*/ 96 w 112"/>
              <a:gd name="T29" fmla="*/ 0 h 97"/>
              <a:gd name="T30" fmla="*/ 104 w 112"/>
              <a:gd name="T31" fmla="*/ 8 h 97"/>
              <a:gd name="T32" fmla="*/ 104 w 112"/>
              <a:gd name="T33" fmla="*/ 32 h 97"/>
              <a:gd name="T34" fmla="*/ 112 w 112"/>
              <a:gd name="T35" fmla="*/ 40 h 97"/>
              <a:gd name="T36" fmla="*/ 96 w 112"/>
              <a:gd name="T37" fmla="*/ 10 h 97"/>
              <a:gd name="T38" fmla="*/ 48 w 112"/>
              <a:gd name="T39" fmla="*/ 31 h 97"/>
              <a:gd name="T40" fmla="*/ 48 w 112"/>
              <a:gd name="T41" fmla="*/ 48 h 97"/>
              <a:gd name="T42" fmla="*/ 96 w 112"/>
              <a:gd name="T43" fmla="*/ 69 h 97"/>
              <a:gd name="T44" fmla="*/ 96 w 112"/>
              <a:gd name="T4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97">
                <a:moveTo>
                  <a:pt x="112" y="40"/>
                </a:moveTo>
                <a:cubicBezTo>
                  <a:pt x="112" y="44"/>
                  <a:pt x="108" y="48"/>
                  <a:pt x="104" y="48"/>
                </a:cubicBezTo>
                <a:cubicBezTo>
                  <a:pt x="104" y="72"/>
                  <a:pt x="104" y="72"/>
                  <a:pt x="104" y="72"/>
                </a:cubicBezTo>
                <a:cubicBezTo>
                  <a:pt x="104" y="76"/>
                  <a:pt x="100" y="80"/>
                  <a:pt x="96" y="80"/>
                </a:cubicBezTo>
                <a:cubicBezTo>
                  <a:pt x="84" y="70"/>
                  <a:pt x="67" y="58"/>
                  <a:pt x="45" y="56"/>
                </a:cubicBezTo>
                <a:cubicBezTo>
                  <a:pt x="37" y="58"/>
                  <a:pt x="35" y="67"/>
                  <a:pt x="40" y="72"/>
                </a:cubicBezTo>
                <a:cubicBezTo>
                  <a:pt x="35" y="79"/>
                  <a:pt x="41" y="84"/>
                  <a:pt x="48" y="89"/>
                </a:cubicBezTo>
                <a:cubicBezTo>
                  <a:pt x="44" y="97"/>
                  <a:pt x="28" y="97"/>
                  <a:pt x="22" y="92"/>
                </a:cubicBezTo>
                <a:cubicBezTo>
                  <a:pt x="18" y="81"/>
                  <a:pt x="13" y="70"/>
                  <a:pt x="17" y="56"/>
                </a:cubicBezTo>
                <a:cubicBezTo>
                  <a:pt x="10" y="56"/>
                  <a:pt x="10" y="56"/>
                  <a:pt x="10" y="56"/>
                </a:cubicBezTo>
                <a:cubicBezTo>
                  <a:pt x="4" y="56"/>
                  <a:pt x="0" y="51"/>
                  <a:pt x="0" y="46"/>
                </a:cubicBezTo>
                <a:cubicBezTo>
                  <a:pt x="0" y="34"/>
                  <a:pt x="0" y="34"/>
                  <a:pt x="0" y="34"/>
                </a:cubicBezTo>
                <a:cubicBezTo>
                  <a:pt x="0" y="28"/>
                  <a:pt x="4" y="24"/>
                  <a:pt x="10" y="24"/>
                </a:cubicBezTo>
                <a:cubicBezTo>
                  <a:pt x="40" y="24"/>
                  <a:pt x="40" y="24"/>
                  <a:pt x="40" y="24"/>
                </a:cubicBezTo>
                <a:cubicBezTo>
                  <a:pt x="64" y="24"/>
                  <a:pt x="84" y="10"/>
                  <a:pt x="96" y="0"/>
                </a:cubicBezTo>
                <a:cubicBezTo>
                  <a:pt x="100" y="0"/>
                  <a:pt x="104" y="3"/>
                  <a:pt x="104" y="8"/>
                </a:cubicBezTo>
                <a:cubicBezTo>
                  <a:pt x="104" y="32"/>
                  <a:pt x="104" y="32"/>
                  <a:pt x="104" y="32"/>
                </a:cubicBezTo>
                <a:cubicBezTo>
                  <a:pt x="108" y="32"/>
                  <a:pt x="112" y="35"/>
                  <a:pt x="112" y="40"/>
                </a:cubicBezTo>
                <a:close/>
                <a:moveTo>
                  <a:pt x="96" y="10"/>
                </a:moveTo>
                <a:cubicBezTo>
                  <a:pt x="79" y="22"/>
                  <a:pt x="63" y="29"/>
                  <a:pt x="48" y="31"/>
                </a:cubicBezTo>
                <a:cubicBezTo>
                  <a:pt x="48" y="48"/>
                  <a:pt x="48" y="48"/>
                  <a:pt x="48" y="48"/>
                </a:cubicBezTo>
                <a:cubicBezTo>
                  <a:pt x="63" y="50"/>
                  <a:pt x="79" y="57"/>
                  <a:pt x="96" y="69"/>
                </a:cubicBezTo>
                <a:lnTo>
                  <a:pt x="96" y="10"/>
                </a:lnTo>
                <a:close/>
              </a:path>
            </a:pathLst>
          </a:custGeom>
          <a:solidFill>
            <a:srgbClr val="F0F0F0"/>
          </a:solidFill>
          <a:ln>
            <a:noFill/>
          </a:ln>
        </p:spPr>
        <p:txBody>
          <a:bodyPr wrap="square" lIns="90000" tIns="46800" rIns="90000" bIns="46800" anchor="ctr">
            <a:normAutofit fontScale="25000" lnSpcReduction="20000"/>
          </a:bodyPr>
          <a:p>
            <a:pPr algn="ctr">
              <a:lnSpc>
                <a:spcPct val="130000"/>
              </a:lnSpc>
            </a:pPr>
            <a:endParaRPr dirty="0">
              <a:latin typeface="微软雅黑" panose="020B0503020204020204" charset="-122"/>
              <a:ea typeface="微软雅黑" panose="020B0503020204020204" charset="-122"/>
            </a:endParaRPr>
          </a:p>
        </p:txBody>
      </p:sp>
      <p:sp>
        <p:nvSpPr>
          <p:cNvPr id="168" name="任意多边形 167"/>
          <p:cNvSpPr/>
          <p:nvPr>
            <p:custDataLst>
              <p:tags r:id="rId7"/>
            </p:custDataLst>
          </p:nvPr>
        </p:nvSpPr>
        <p:spPr bwMode="auto">
          <a:xfrm rot="20959532">
            <a:off x="6071062" y="3833494"/>
            <a:ext cx="167388" cy="167388"/>
          </a:xfrm>
          <a:custGeom>
            <a:avLst/>
            <a:gdLst>
              <a:gd name="T0" fmla="*/ 0 w 96"/>
              <a:gd name="T1" fmla="*/ 48 h 96"/>
              <a:gd name="T2" fmla="*/ 63 w 96"/>
              <a:gd name="T3" fmla="*/ 33 h 96"/>
              <a:gd name="T4" fmla="*/ 69 w 96"/>
              <a:gd name="T5" fmla="*/ 30 h 96"/>
              <a:gd name="T6" fmla="*/ 75 w 96"/>
              <a:gd name="T7" fmla="*/ 29 h 96"/>
              <a:gd name="T8" fmla="*/ 73 w 96"/>
              <a:gd name="T9" fmla="*/ 26 h 96"/>
              <a:gd name="T10" fmla="*/ 69 w 96"/>
              <a:gd name="T11" fmla="*/ 22 h 96"/>
              <a:gd name="T12" fmla="*/ 66 w 96"/>
              <a:gd name="T13" fmla="*/ 22 h 96"/>
              <a:gd name="T14" fmla="*/ 63 w 96"/>
              <a:gd name="T15" fmla="*/ 20 h 96"/>
              <a:gd name="T16" fmla="*/ 57 w 96"/>
              <a:gd name="T17" fmla="*/ 18 h 96"/>
              <a:gd name="T18" fmla="*/ 58 w 96"/>
              <a:gd name="T19" fmla="*/ 24 h 96"/>
              <a:gd name="T20" fmla="*/ 56 w 96"/>
              <a:gd name="T21" fmla="*/ 29 h 96"/>
              <a:gd name="T22" fmla="*/ 51 w 96"/>
              <a:gd name="T23" fmla="*/ 25 h 96"/>
              <a:gd name="T24" fmla="*/ 43 w 96"/>
              <a:gd name="T25" fmla="*/ 22 h 96"/>
              <a:gd name="T26" fmla="*/ 45 w 96"/>
              <a:gd name="T27" fmla="*/ 17 h 96"/>
              <a:gd name="T28" fmla="*/ 53 w 96"/>
              <a:gd name="T29" fmla="*/ 14 h 96"/>
              <a:gd name="T30" fmla="*/ 51 w 96"/>
              <a:gd name="T31" fmla="*/ 12 h 96"/>
              <a:gd name="T32" fmla="*/ 47 w 96"/>
              <a:gd name="T33" fmla="*/ 12 h 96"/>
              <a:gd name="T34" fmla="*/ 41 w 96"/>
              <a:gd name="T35" fmla="*/ 9 h 96"/>
              <a:gd name="T36" fmla="*/ 42 w 96"/>
              <a:gd name="T37" fmla="*/ 13 h 96"/>
              <a:gd name="T38" fmla="*/ 39 w 96"/>
              <a:gd name="T39" fmla="*/ 13 h 96"/>
              <a:gd name="T40" fmla="*/ 35 w 96"/>
              <a:gd name="T41" fmla="*/ 10 h 96"/>
              <a:gd name="T42" fmla="*/ 31 w 96"/>
              <a:gd name="T43" fmla="*/ 12 h 96"/>
              <a:gd name="T44" fmla="*/ 35 w 96"/>
              <a:gd name="T45" fmla="*/ 12 h 96"/>
              <a:gd name="T46" fmla="*/ 32 w 96"/>
              <a:gd name="T47" fmla="*/ 14 h 96"/>
              <a:gd name="T48" fmla="*/ 14 w 96"/>
              <a:gd name="T49" fmla="*/ 26 h 96"/>
              <a:gd name="T50" fmla="*/ 16 w 96"/>
              <a:gd name="T51" fmla="*/ 29 h 96"/>
              <a:gd name="T52" fmla="*/ 19 w 96"/>
              <a:gd name="T53" fmla="*/ 33 h 96"/>
              <a:gd name="T54" fmla="*/ 18 w 96"/>
              <a:gd name="T55" fmla="*/ 39 h 96"/>
              <a:gd name="T56" fmla="*/ 22 w 96"/>
              <a:gd name="T57" fmla="*/ 46 h 96"/>
              <a:gd name="T58" fmla="*/ 27 w 96"/>
              <a:gd name="T59" fmla="*/ 53 h 96"/>
              <a:gd name="T60" fmla="*/ 29 w 96"/>
              <a:gd name="T61" fmla="*/ 56 h 96"/>
              <a:gd name="T62" fmla="*/ 26 w 96"/>
              <a:gd name="T63" fmla="*/ 49 h 96"/>
              <a:gd name="T64" fmla="*/ 31 w 96"/>
              <a:gd name="T65" fmla="*/ 56 h 96"/>
              <a:gd name="T66" fmla="*/ 37 w 96"/>
              <a:gd name="T67" fmla="*/ 63 h 96"/>
              <a:gd name="T68" fmla="*/ 46 w 96"/>
              <a:gd name="T69" fmla="*/ 67 h 96"/>
              <a:gd name="T70" fmla="*/ 53 w 96"/>
              <a:gd name="T71" fmla="*/ 72 h 96"/>
              <a:gd name="T72" fmla="*/ 56 w 96"/>
              <a:gd name="T73" fmla="*/ 71 h 96"/>
              <a:gd name="T74" fmla="*/ 52 w 96"/>
              <a:gd name="T75" fmla="*/ 66 h 96"/>
              <a:gd name="T76" fmla="*/ 49 w 96"/>
              <a:gd name="T77" fmla="*/ 65 h 96"/>
              <a:gd name="T78" fmla="*/ 48 w 96"/>
              <a:gd name="T79" fmla="*/ 59 h 96"/>
              <a:gd name="T80" fmla="*/ 42 w 96"/>
              <a:gd name="T81" fmla="*/ 62 h 96"/>
              <a:gd name="T82" fmla="*/ 41 w 96"/>
              <a:gd name="T83" fmla="*/ 52 h 96"/>
              <a:gd name="T84" fmla="*/ 45 w 96"/>
              <a:gd name="T85" fmla="*/ 51 h 96"/>
              <a:gd name="T86" fmla="*/ 48 w 96"/>
              <a:gd name="T87" fmla="*/ 50 h 96"/>
              <a:gd name="T88" fmla="*/ 53 w 96"/>
              <a:gd name="T89" fmla="*/ 52 h 96"/>
              <a:gd name="T90" fmla="*/ 55 w 96"/>
              <a:gd name="T91" fmla="*/ 51 h 96"/>
              <a:gd name="T92" fmla="*/ 58 w 96"/>
              <a:gd name="T93" fmla="*/ 45 h 96"/>
              <a:gd name="T94" fmla="*/ 58 w 96"/>
              <a:gd name="T95" fmla="*/ 42 h 96"/>
              <a:gd name="T96" fmla="*/ 62 w 96"/>
              <a:gd name="T97" fmla="*/ 39 h 96"/>
              <a:gd name="T98" fmla="*/ 66 w 96"/>
              <a:gd name="T99" fmla="*/ 35 h 96"/>
              <a:gd name="T100" fmla="*/ 68 w 96"/>
              <a:gd name="T101" fmla="*/ 32 h 96"/>
              <a:gd name="T102" fmla="*/ 63 w 96"/>
              <a:gd name="T103" fmla="*/ 33 h 96"/>
              <a:gd name="T104" fmla="*/ 73 w 96"/>
              <a:gd name="T105" fmla="*/ 74 h 96"/>
              <a:gd name="T106" fmla="*/ 68 w 96"/>
              <a:gd name="T107" fmla="*/ 72 h 96"/>
              <a:gd name="T108" fmla="*/ 62 w 96"/>
              <a:gd name="T109" fmla="*/ 71 h 96"/>
              <a:gd name="T110" fmla="*/ 59 w 96"/>
              <a:gd name="T111" fmla="*/ 71 h 96"/>
              <a:gd name="T112" fmla="*/ 57 w 96"/>
              <a:gd name="T113" fmla="*/ 76 h 96"/>
              <a:gd name="T114" fmla="*/ 55 w 96"/>
              <a:gd name="T115" fmla="*/ 83 h 96"/>
              <a:gd name="T116" fmla="*/ 76 w 96"/>
              <a:gd name="T117"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96">
                <a:moveTo>
                  <a:pt x="96" y="48"/>
                </a:moveTo>
                <a:cubicBezTo>
                  <a:pt x="96" y="74"/>
                  <a:pt x="74" y="96"/>
                  <a:pt x="48" y="96"/>
                </a:cubicBezTo>
                <a:cubicBezTo>
                  <a:pt x="21" y="96"/>
                  <a:pt x="0" y="74"/>
                  <a:pt x="0" y="48"/>
                </a:cubicBezTo>
                <a:cubicBezTo>
                  <a:pt x="0" y="21"/>
                  <a:pt x="21" y="0"/>
                  <a:pt x="48" y="0"/>
                </a:cubicBezTo>
                <a:cubicBezTo>
                  <a:pt x="74" y="0"/>
                  <a:pt x="96" y="21"/>
                  <a:pt x="96" y="48"/>
                </a:cubicBezTo>
                <a:close/>
                <a:moveTo>
                  <a:pt x="63" y="33"/>
                </a:moveTo>
                <a:cubicBezTo>
                  <a:pt x="64" y="33"/>
                  <a:pt x="64" y="32"/>
                  <a:pt x="64" y="32"/>
                </a:cubicBezTo>
                <a:cubicBezTo>
                  <a:pt x="64" y="32"/>
                  <a:pt x="65" y="31"/>
                  <a:pt x="65" y="31"/>
                </a:cubicBezTo>
                <a:cubicBezTo>
                  <a:pt x="66" y="31"/>
                  <a:pt x="68" y="30"/>
                  <a:pt x="69" y="30"/>
                </a:cubicBezTo>
                <a:cubicBezTo>
                  <a:pt x="70" y="30"/>
                  <a:pt x="71" y="30"/>
                  <a:pt x="72" y="31"/>
                </a:cubicBezTo>
                <a:cubicBezTo>
                  <a:pt x="72" y="31"/>
                  <a:pt x="73" y="29"/>
                  <a:pt x="73" y="29"/>
                </a:cubicBezTo>
                <a:cubicBezTo>
                  <a:pt x="74" y="29"/>
                  <a:pt x="75" y="29"/>
                  <a:pt x="75" y="29"/>
                </a:cubicBezTo>
                <a:cubicBezTo>
                  <a:pt x="75" y="28"/>
                  <a:pt x="75" y="27"/>
                  <a:pt x="75" y="27"/>
                </a:cubicBezTo>
                <a:cubicBezTo>
                  <a:pt x="74" y="27"/>
                  <a:pt x="74" y="26"/>
                  <a:pt x="74" y="26"/>
                </a:cubicBezTo>
                <a:cubicBezTo>
                  <a:pt x="74" y="26"/>
                  <a:pt x="74" y="26"/>
                  <a:pt x="73" y="26"/>
                </a:cubicBezTo>
                <a:cubicBezTo>
                  <a:pt x="74" y="25"/>
                  <a:pt x="72" y="26"/>
                  <a:pt x="72" y="26"/>
                </a:cubicBezTo>
                <a:cubicBezTo>
                  <a:pt x="70" y="25"/>
                  <a:pt x="71" y="24"/>
                  <a:pt x="70" y="23"/>
                </a:cubicBezTo>
                <a:cubicBezTo>
                  <a:pt x="70" y="23"/>
                  <a:pt x="69" y="22"/>
                  <a:pt x="69" y="22"/>
                </a:cubicBezTo>
                <a:cubicBezTo>
                  <a:pt x="69" y="22"/>
                  <a:pt x="69" y="21"/>
                  <a:pt x="68" y="21"/>
                </a:cubicBezTo>
                <a:cubicBezTo>
                  <a:pt x="68" y="21"/>
                  <a:pt x="67" y="22"/>
                  <a:pt x="67" y="22"/>
                </a:cubicBezTo>
                <a:cubicBezTo>
                  <a:pt x="66" y="22"/>
                  <a:pt x="66" y="22"/>
                  <a:pt x="66" y="22"/>
                </a:cubicBezTo>
                <a:cubicBezTo>
                  <a:pt x="65" y="23"/>
                  <a:pt x="65" y="22"/>
                  <a:pt x="65" y="23"/>
                </a:cubicBezTo>
                <a:cubicBezTo>
                  <a:pt x="66" y="22"/>
                  <a:pt x="64" y="22"/>
                  <a:pt x="64" y="22"/>
                </a:cubicBezTo>
                <a:cubicBezTo>
                  <a:pt x="64" y="21"/>
                  <a:pt x="64" y="21"/>
                  <a:pt x="63" y="20"/>
                </a:cubicBezTo>
                <a:cubicBezTo>
                  <a:pt x="64" y="20"/>
                  <a:pt x="64" y="20"/>
                  <a:pt x="64" y="20"/>
                </a:cubicBezTo>
                <a:cubicBezTo>
                  <a:pt x="64" y="20"/>
                  <a:pt x="62" y="19"/>
                  <a:pt x="61" y="19"/>
                </a:cubicBezTo>
                <a:cubicBezTo>
                  <a:pt x="61" y="18"/>
                  <a:pt x="58" y="18"/>
                  <a:pt x="57" y="18"/>
                </a:cubicBezTo>
                <a:cubicBezTo>
                  <a:pt x="56" y="18"/>
                  <a:pt x="57" y="20"/>
                  <a:pt x="57" y="20"/>
                </a:cubicBezTo>
                <a:cubicBezTo>
                  <a:pt x="57" y="21"/>
                  <a:pt x="57" y="21"/>
                  <a:pt x="57" y="22"/>
                </a:cubicBezTo>
                <a:cubicBezTo>
                  <a:pt x="57" y="23"/>
                  <a:pt x="59" y="23"/>
                  <a:pt x="58" y="24"/>
                </a:cubicBezTo>
                <a:cubicBezTo>
                  <a:pt x="58" y="25"/>
                  <a:pt x="57" y="25"/>
                  <a:pt x="56" y="26"/>
                </a:cubicBezTo>
                <a:cubicBezTo>
                  <a:pt x="56" y="27"/>
                  <a:pt x="56" y="28"/>
                  <a:pt x="57" y="28"/>
                </a:cubicBezTo>
                <a:cubicBezTo>
                  <a:pt x="57" y="29"/>
                  <a:pt x="56" y="29"/>
                  <a:pt x="56" y="29"/>
                </a:cubicBezTo>
                <a:cubicBezTo>
                  <a:pt x="55" y="30"/>
                  <a:pt x="54" y="28"/>
                  <a:pt x="53" y="27"/>
                </a:cubicBezTo>
                <a:cubicBezTo>
                  <a:pt x="53" y="27"/>
                  <a:pt x="53" y="26"/>
                  <a:pt x="52" y="25"/>
                </a:cubicBezTo>
                <a:cubicBezTo>
                  <a:pt x="52" y="25"/>
                  <a:pt x="51" y="25"/>
                  <a:pt x="51" y="25"/>
                </a:cubicBezTo>
                <a:cubicBezTo>
                  <a:pt x="50" y="25"/>
                  <a:pt x="49" y="24"/>
                  <a:pt x="48" y="24"/>
                </a:cubicBezTo>
                <a:cubicBezTo>
                  <a:pt x="47" y="23"/>
                  <a:pt x="46" y="23"/>
                  <a:pt x="44" y="24"/>
                </a:cubicBezTo>
                <a:cubicBezTo>
                  <a:pt x="45" y="24"/>
                  <a:pt x="44" y="22"/>
                  <a:pt x="43" y="22"/>
                </a:cubicBezTo>
                <a:cubicBezTo>
                  <a:pt x="44" y="21"/>
                  <a:pt x="43" y="21"/>
                  <a:pt x="44" y="20"/>
                </a:cubicBezTo>
                <a:cubicBezTo>
                  <a:pt x="44" y="19"/>
                  <a:pt x="44" y="19"/>
                  <a:pt x="44" y="19"/>
                </a:cubicBezTo>
                <a:cubicBezTo>
                  <a:pt x="44" y="18"/>
                  <a:pt x="46" y="17"/>
                  <a:pt x="45" y="17"/>
                </a:cubicBezTo>
                <a:cubicBezTo>
                  <a:pt x="46" y="17"/>
                  <a:pt x="48" y="17"/>
                  <a:pt x="49" y="16"/>
                </a:cubicBezTo>
                <a:cubicBezTo>
                  <a:pt x="49" y="16"/>
                  <a:pt x="49" y="15"/>
                  <a:pt x="50" y="14"/>
                </a:cubicBezTo>
                <a:cubicBezTo>
                  <a:pt x="51" y="13"/>
                  <a:pt x="52" y="14"/>
                  <a:pt x="53" y="14"/>
                </a:cubicBezTo>
                <a:cubicBezTo>
                  <a:pt x="54" y="14"/>
                  <a:pt x="54" y="13"/>
                  <a:pt x="53" y="12"/>
                </a:cubicBezTo>
                <a:cubicBezTo>
                  <a:pt x="54" y="12"/>
                  <a:pt x="53" y="11"/>
                  <a:pt x="53" y="11"/>
                </a:cubicBezTo>
                <a:cubicBezTo>
                  <a:pt x="52" y="11"/>
                  <a:pt x="50" y="11"/>
                  <a:pt x="51" y="12"/>
                </a:cubicBezTo>
                <a:cubicBezTo>
                  <a:pt x="51" y="11"/>
                  <a:pt x="49" y="15"/>
                  <a:pt x="49" y="13"/>
                </a:cubicBezTo>
                <a:cubicBezTo>
                  <a:pt x="48" y="13"/>
                  <a:pt x="48" y="11"/>
                  <a:pt x="48" y="11"/>
                </a:cubicBezTo>
                <a:cubicBezTo>
                  <a:pt x="47" y="11"/>
                  <a:pt x="47" y="12"/>
                  <a:pt x="47" y="12"/>
                </a:cubicBezTo>
                <a:cubicBezTo>
                  <a:pt x="47" y="11"/>
                  <a:pt x="45" y="11"/>
                  <a:pt x="44" y="11"/>
                </a:cubicBezTo>
                <a:cubicBezTo>
                  <a:pt x="45" y="10"/>
                  <a:pt x="45" y="9"/>
                  <a:pt x="44" y="9"/>
                </a:cubicBezTo>
                <a:cubicBezTo>
                  <a:pt x="43" y="9"/>
                  <a:pt x="42" y="9"/>
                  <a:pt x="41" y="9"/>
                </a:cubicBezTo>
                <a:cubicBezTo>
                  <a:pt x="40" y="10"/>
                  <a:pt x="43" y="11"/>
                  <a:pt x="43" y="11"/>
                </a:cubicBezTo>
                <a:cubicBezTo>
                  <a:pt x="44" y="11"/>
                  <a:pt x="44" y="12"/>
                  <a:pt x="44" y="12"/>
                </a:cubicBezTo>
                <a:cubicBezTo>
                  <a:pt x="43" y="12"/>
                  <a:pt x="42" y="12"/>
                  <a:pt x="42" y="13"/>
                </a:cubicBezTo>
                <a:cubicBezTo>
                  <a:pt x="42" y="13"/>
                  <a:pt x="43" y="14"/>
                  <a:pt x="42" y="14"/>
                </a:cubicBezTo>
                <a:cubicBezTo>
                  <a:pt x="42" y="14"/>
                  <a:pt x="42" y="13"/>
                  <a:pt x="41" y="12"/>
                </a:cubicBezTo>
                <a:cubicBezTo>
                  <a:pt x="42" y="13"/>
                  <a:pt x="39" y="13"/>
                  <a:pt x="39" y="13"/>
                </a:cubicBezTo>
                <a:cubicBezTo>
                  <a:pt x="38" y="13"/>
                  <a:pt x="36" y="13"/>
                  <a:pt x="36" y="12"/>
                </a:cubicBezTo>
                <a:cubicBezTo>
                  <a:pt x="36" y="12"/>
                  <a:pt x="36" y="11"/>
                  <a:pt x="36" y="11"/>
                </a:cubicBezTo>
                <a:cubicBezTo>
                  <a:pt x="35" y="10"/>
                  <a:pt x="35" y="10"/>
                  <a:pt x="35" y="10"/>
                </a:cubicBezTo>
                <a:cubicBezTo>
                  <a:pt x="33" y="10"/>
                  <a:pt x="31" y="11"/>
                  <a:pt x="29" y="12"/>
                </a:cubicBezTo>
                <a:cubicBezTo>
                  <a:pt x="29" y="12"/>
                  <a:pt x="29" y="12"/>
                  <a:pt x="30" y="12"/>
                </a:cubicBezTo>
                <a:cubicBezTo>
                  <a:pt x="30" y="12"/>
                  <a:pt x="31" y="12"/>
                  <a:pt x="31" y="12"/>
                </a:cubicBezTo>
                <a:cubicBezTo>
                  <a:pt x="32" y="11"/>
                  <a:pt x="33" y="11"/>
                  <a:pt x="34" y="11"/>
                </a:cubicBezTo>
                <a:cubicBezTo>
                  <a:pt x="34" y="11"/>
                  <a:pt x="34" y="11"/>
                  <a:pt x="34" y="11"/>
                </a:cubicBezTo>
                <a:cubicBezTo>
                  <a:pt x="34" y="11"/>
                  <a:pt x="35" y="12"/>
                  <a:pt x="35" y="12"/>
                </a:cubicBezTo>
                <a:cubicBezTo>
                  <a:pt x="35" y="12"/>
                  <a:pt x="34" y="12"/>
                  <a:pt x="33" y="12"/>
                </a:cubicBezTo>
                <a:cubicBezTo>
                  <a:pt x="33" y="12"/>
                  <a:pt x="32" y="13"/>
                  <a:pt x="32" y="13"/>
                </a:cubicBezTo>
                <a:cubicBezTo>
                  <a:pt x="32" y="13"/>
                  <a:pt x="32" y="14"/>
                  <a:pt x="32" y="14"/>
                </a:cubicBezTo>
                <a:cubicBezTo>
                  <a:pt x="32" y="14"/>
                  <a:pt x="31" y="13"/>
                  <a:pt x="30" y="13"/>
                </a:cubicBezTo>
                <a:cubicBezTo>
                  <a:pt x="29" y="13"/>
                  <a:pt x="29" y="13"/>
                  <a:pt x="28" y="13"/>
                </a:cubicBezTo>
                <a:cubicBezTo>
                  <a:pt x="22" y="16"/>
                  <a:pt x="17" y="21"/>
                  <a:pt x="14" y="26"/>
                </a:cubicBezTo>
                <a:cubicBezTo>
                  <a:pt x="14" y="27"/>
                  <a:pt x="14" y="27"/>
                  <a:pt x="14" y="27"/>
                </a:cubicBezTo>
                <a:cubicBezTo>
                  <a:pt x="15" y="27"/>
                  <a:pt x="14" y="29"/>
                  <a:pt x="16" y="28"/>
                </a:cubicBezTo>
                <a:cubicBezTo>
                  <a:pt x="16" y="28"/>
                  <a:pt x="16" y="29"/>
                  <a:pt x="16" y="29"/>
                </a:cubicBezTo>
                <a:cubicBezTo>
                  <a:pt x="16" y="29"/>
                  <a:pt x="18" y="31"/>
                  <a:pt x="19" y="31"/>
                </a:cubicBezTo>
                <a:cubicBezTo>
                  <a:pt x="19" y="31"/>
                  <a:pt x="20" y="32"/>
                  <a:pt x="20" y="32"/>
                </a:cubicBezTo>
                <a:cubicBezTo>
                  <a:pt x="20" y="33"/>
                  <a:pt x="20" y="33"/>
                  <a:pt x="19" y="33"/>
                </a:cubicBezTo>
                <a:cubicBezTo>
                  <a:pt x="19" y="33"/>
                  <a:pt x="18" y="32"/>
                  <a:pt x="18" y="33"/>
                </a:cubicBezTo>
                <a:cubicBezTo>
                  <a:pt x="18" y="33"/>
                  <a:pt x="18" y="35"/>
                  <a:pt x="19" y="34"/>
                </a:cubicBezTo>
                <a:cubicBezTo>
                  <a:pt x="18" y="35"/>
                  <a:pt x="18" y="38"/>
                  <a:pt x="18" y="39"/>
                </a:cubicBezTo>
                <a:cubicBezTo>
                  <a:pt x="18" y="39"/>
                  <a:pt x="18" y="39"/>
                  <a:pt x="18" y="39"/>
                </a:cubicBezTo>
                <a:cubicBezTo>
                  <a:pt x="18" y="40"/>
                  <a:pt x="19" y="43"/>
                  <a:pt x="20" y="43"/>
                </a:cubicBezTo>
                <a:cubicBezTo>
                  <a:pt x="19" y="43"/>
                  <a:pt x="21" y="46"/>
                  <a:pt x="22" y="46"/>
                </a:cubicBezTo>
                <a:cubicBezTo>
                  <a:pt x="22" y="46"/>
                  <a:pt x="23" y="47"/>
                  <a:pt x="24" y="48"/>
                </a:cubicBezTo>
                <a:cubicBezTo>
                  <a:pt x="25" y="48"/>
                  <a:pt x="25" y="50"/>
                  <a:pt x="25" y="50"/>
                </a:cubicBezTo>
                <a:cubicBezTo>
                  <a:pt x="25" y="51"/>
                  <a:pt x="27" y="52"/>
                  <a:pt x="27" y="53"/>
                </a:cubicBezTo>
                <a:cubicBezTo>
                  <a:pt x="27" y="53"/>
                  <a:pt x="26" y="53"/>
                  <a:pt x="26" y="53"/>
                </a:cubicBezTo>
                <a:cubicBezTo>
                  <a:pt x="27" y="54"/>
                  <a:pt x="28" y="54"/>
                  <a:pt x="28" y="55"/>
                </a:cubicBezTo>
                <a:cubicBezTo>
                  <a:pt x="29" y="55"/>
                  <a:pt x="28" y="57"/>
                  <a:pt x="29" y="56"/>
                </a:cubicBezTo>
                <a:cubicBezTo>
                  <a:pt x="29" y="55"/>
                  <a:pt x="28" y="54"/>
                  <a:pt x="28" y="53"/>
                </a:cubicBezTo>
                <a:cubicBezTo>
                  <a:pt x="27" y="52"/>
                  <a:pt x="27" y="51"/>
                  <a:pt x="27" y="51"/>
                </a:cubicBezTo>
                <a:cubicBezTo>
                  <a:pt x="26" y="50"/>
                  <a:pt x="26" y="49"/>
                  <a:pt x="26" y="49"/>
                </a:cubicBezTo>
                <a:cubicBezTo>
                  <a:pt x="26" y="49"/>
                  <a:pt x="28" y="49"/>
                  <a:pt x="27" y="50"/>
                </a:cubicBezTo>
                <a:cubicBezTo>
                  <a:pt x="27" y="51"/>
                  <a:pt x="29" y="53"/>
                  <a:pt x="30" y="54"/>
                </a:cubicBezTo>
                <a:cubicBezTo>
                  <a:pt x="30" y="54"/>
                  <a:pt x="32" y="56"/>
                  <a:pt x="31" y="56"/>
                </a:cubicBezTo>
                <a:cubicBezTo>
                  <a:pt x="32" y="56"/>
                  <a:pt x="33" y="57"/>
                  <a:pt x="33" y="58"/>
                </a:cubicBezTo>
                <a:cubicBezTo>
                  <a:pt x="34" y="59"/>
                  <a:pt x="34" y="60"/>
                  <a:pt x="34" y="61"/>
                </a:cubicBezTo>
                <a:cubicBezTo>
                  <a:pt x="34" y="62"/>
                  <a:pt x="36" y="63"/>
                  <a:pt x="37" y="63"/>
                </a:cubicBezTo>
                <a:cubicBezTo>
                  <a:pt x="38" y="64"/>
                  <a:pt x="39" y="64"/>
                  <a:pt x="40" y="65"/>
                </a:cubicBezTo>
                <a:cubicBezTo>
                  <a:pt x="41" y="65"/>
                  <a:pt x="41" y="65"/>
                  <a:pt x="42" y="64"/>
                </a:cubicBezTo>
                <a:cubicBezTo>
                  <a:pt x="44" y="64"/>
                  <a:pt x="44" y="66"/>
                  <a:pt x="46" y="67"/>
                </a:cubicBezTo>
                <a:cubicBezTo>
                  <a:pt x="46" y="67"/>
                  <a:pt x="48" y="68"/>
                  <a:pt x="49" y="67"/>
                </a:cubicBezTo>
                <a:cubicBezTo>
                  <a:pt x="49" y="68"/>
                  <a:pt x="50" y="70"/>
                  <a:pt x="50" y="70"/>
                </a:cubicBezTo>
                <a:cubicBezTo>
                  <a:pt x="51" y="71"/>
                  <a:pt x="52" y="71"/>
                  <a:pt x="53" y="72"/>
                </a:cubicBezTo>
                <a:cubicBezTo>
                  <a:pt x="53" y="72"/>
                  <a:pt x="53" y="72"/>
                  <a:pt x="53" y="72"/>
                </a:cubicBezTo>
                <a:cubicBezTo>
                  <a:pt x="53" y="72"/>
                  <a:pt x="54" y="74"/>
                  <a:pt x="55" y="73"/>
                </a:cubicBezTo>
                <a:cubicBezTo>
                  <a:pt x="55" y="73"/>
                  <a:pt x="56" y="72"/>
                  <a:pt x="56" y="71"/>
                </a:cubicBezTo>
                <a:cubicBezTo>
                  <a:pt x="54" y="72"/>
                  <a:pt x="53" y="72"/>
                  <a:pt x="52" y="70"/>
                </a:cubicBezTo>
                <a:cubicBezTo>
                  <a:pt x="52" y="70"/>
                  <a:pt x="51" y="68"/>
                  <a:pt x="52" y="68"/>
                </a:cubicBezTo>
                <a:cubicBezTo>
                  <a:pt x="53" y="68"/>
                  <a:pt x="53" y="67"/>
                  <a:pt x="52" y="66"/>
                </a:cubicBezTo>
                <a:cubicBezTo>
                  <a:pt x="52" y="66"/>
                  <a:pt x="51" y="65"/>
                  <a:pt x="51" y="64"/>
                </a:cubicBezTo>
                <a:cubicBezTo>
                  <a:pt x="51" y="65"/>
                  <a:pt x="49" y="65"/>
                  <a:pt x="49" y="64"/>
                </a:cubicBezTo>
                <a:cubicBezTo>
                  <a:pt x="49" y="64"/>
                  <a:pt x="49" y="65"/>
                  <a:pt x="49" y="65"/>
                </a:cubicBezTo>
                <a:cubicBezTo>
                  <a:pt x="49" y="65"/>
                  <a:pt x="48" y="65"/>
                  <a:pt x="48" y="65"/>
                </a:cubicBezTo>
                <a:cubicBezTo>
                  <a:pt x="48" y="64"/>
                  <a:pt x="48" y="63"/>
                  <a:pt x="48" y="62"/>
                </a:cubicBezTo>
                <a:cubicBezTo>
                  <a:pt x="49" y="61"/>
                  <a:pt x="51" y="59"/>
                  <a:pt x="48" y="59"/>
                </a:cubicBezTo>
                <a:cubicBezTo>
                  <a:pt x="47" y="59"/>
                  <a:pt x="47" y="60"/>
                  <a:pt x="46" y="60"/>
                </a:cubicBezTo>
                <a:cubicBezTo>
                  <a:pt x="46" y="61"/>
                  <a:pt x="46" y="62"/>
                  <a:pt x="45" y="62"/>
                </a:cubicBezTo>
                <a:cubicBezTo>
                  <a:pt x="45" y="63"/>
                  <a:pt x="43" y="62"/>
                  <a:pt x="42" y="62"/>
                </a:cubicBezTo>
                <a:cubicBezTo>
                  <a:pt x="41" y="61"/>
                  <a:pt x="40" y="59"/>
                  <a:pt x="40" y="58"/>
                </a:cubicBezTo>
                <a:cubicBezTo>
                  <a:pt x="40" y="56"/>
                  <a:pt x="41" y="55"/>
                  <a:pt x="40" y="53"/>
                </a:cubicBezTo>
                <a:cubicBezTo>
                  <a:pt x="41" y="53"/>
                  <a:pt x="41" y="52"/>
                  <a:pt x="41" y="52"/>
                </a:cubicBezTo>
                <a:cubicBezTo>
                  <a:pt x="42" y="52"/>
                  <a:pt x="42" y="52"/>
                  <a:pt x="42" y="51"/>
                </a:cubicBezTo>
                <a:cubicBezTo>
                  <a:pt x="42" y="51"/>
                  <a:pt x="42" y="51"/>
                  <a:pt x="42" y="51"/>
                </a:cubicBezTo>
                <a:cubicBezTo>
                  <a:pt x="43" y="52"/>
                  <a:pt x="45" y="50"/>
                  <a:pt x="45" y="51"/>
                </a:cubicBezTo>
                <a:cubicBezTo>
                  <a:pt x="46" y="51"/>
                  <a:pt x="47" y="52"/>
                  <a:pt x="47" y="51"/>
                </a:cubicBezTo>
                <a:cubicBezTo>
                  <a:pt x="47" y="51"/>
                  <a:pt x="46" y="50"/>
                  <a:pt x="47" y="50"/>
                </a:cubicBezTo>
                <a:cubicBezTo>
                  <a:pt x="47" y="51"/>
                  <a:pt x="48" y="51"/>
                  <a:pt x="48" y="50"/>
                </a:cubicBezTo>
                <a:cubicBezTo>
                  <a:pt x="49" y="50"/>
                  <a:pt x="50" y="50"/>
                  <a:pt x="51" y="51"/>
                </a:cubicBezTo>
                <a:cubicBezTo>
                  <a:pt x="51" y="51"/>
                  <a:pt x="51" y="52"/>
                  <a:pt x="52" y="51"/>
                </a:cubicBezTo>
                <a:cubicBezTo>
                  <a:pt x="53" y="52"/>
                  <a:pt x="53" y="52"/>
                  <a:pt x="53" y="52"/>
                </a:cubicBezTo>
                <a:cubicBezTo>
                  <a:pt x="53" y="53"/>
                  <a:pt x="53" y="55"/>
                  <a:pt x="54" y="55"/>
                </a:cubicBezTo>
                <a:cubicBezTo>
                  <a:pt x="55" y="56"/>
                  <a:pt x="55" y="54"/>
                  <a:pt x="55" y="53"/>
                </a:cubicBezTo>
                <a:cubicBezTo>
                  <a:pt x="55" y="53"/>
                  <a:pt x="55" y="51"/>
                  <a:pt x="55" y="51"/>
                </a:cubicBezTo>
                <a:cubicBezTo>
                  <a:pt x="53" y="50"/>
                  <a:pt x="54" y="49"/>
                  <a:pt x="55" y="48"/>
                </a:cubicBezTo>
                <a:cubicBezTo>
                  <a:pt x="55" y="48"/>
                  <a:pt x="56" y="47"/>
                  <a:pt x="57" y="47"/>
                </a:cubicBezTo>
                <a:cubicBezTo>
                  <a:pt x="58" y="46"/>
                  <a:pt x="58" y="45"/>
                  <a:pt x="58" y="45"/>
                </a:cubicBezTo>
                <a:cubicBezTo>
                  <a:pt x="58" y="45"/>
                  <a:pt x="58" y="44"/>
                  <a:pt x="59" y="44"/>
                </a:cubicBezTo>
                <a:cubicBezTo>
                  <a:pt x="58" y="44"/>
                  <a:pt x="58" y="43"/>
                  <a:pt x="58" y="43"/>
                </a:cubicBezTo>
                <a:cubicBezTo>
                  <a:pt x="58" y="43"/>
                  <a:pt x="58" y="43"/>
                  <a:pt x="58" y="42"/>
                </a:cubicBezTo>
                <a:cubicBezTo>
                  <a:pt x="58" y="42"/>
                  <a:pt x="58" y="41"/>
                  <a:pt x="59" y="41"/>
                </a:cubicBezTo>
                <a:cubicBezTo>
                  <a:pt x="59" y="42"/>
                  <a:pt x="61" y="41"/>
                  <a:pt x="60" y="40"/>
                </a:cubicBezTo>
                <a:cubicBezTo>
                  <a:pt x="61" y="39"/>
                  <a:pt x="62" y="40"/>
                  <a:pt x="62" y="39"/>
                </a:cubicBezTo>
                <a:cubicBezTo>
                  <a:pt x="63" y="39"/>
                  <a:pt x="63" y="38"/>
                  <a:pt x="63" y="37"/>
                </a:cubicBezTo>
                <a:cubicBezTo>
                  <a:pt x="64" y="37"/>
                  <a:pt x="64" y="37"/>
                  <a:pt x="65" y="36"/>
                </a:cubicBezTo>
                <a:cubicBezTo>
                  <a:pt x="65" y="36"/>
                  <a:pt x="66" y="36"/>
                  <a:pt x="66" y="35"/>
                </a:cubicBezTo>
                <a:cubicBezTo>
                  <a:pt x="67" y="36"/>
                  <a:pt x="69" y="34"/>
                  <a:pt x="68" y="34"/>
                </a:cubicBezTo>
                <a:cubicBezTo>
                  <a:pt x="68" y="33"/>
                  <a:pt x="67" y="33"/>
                  <a:pt x="66" y="33"/>
                </a:cubicBezTo>
                <a:cubicBezTo>
                  <a:pt x="67" y="32"/>
                  <a:pt x="67" y="33"/>
                  <a:pt x="68" y="32"/>
                </a:cubicBezTo>
                <a:cubicBezTo>
                  <a:pt x="69" y="32"/>
                  <a:pt x="68" y="32"/>
                  <a:pt x="67" y="31"/>
                </a:cubicBezTo>
                <a:cubicBezTo>
                  <a:pt x="66" y="31"/>
                  <a:pt x="65" y="32"/>
                  <a:pt x="65" y="32"/>
                </a:cubicBezTo>
                <a:cubicBezTo>
                  <a:pt x="64" y="33"/>
                  <a:pt x="64" y="33"/>
                  <a:pt x="63" y="33"/>
                </a:cubicBezTo>
                <a:close/>
                <a:moveTo>
                  <a:pt x="76" y="75"/>
                </a:moveTo>
                <a:cubicBezTo>
                  <a:pt x="76" y="75"/>
                  <a:pt x="75" y="75"/>
                  <a:pt x="75" y="75"/>
                </a:cubicBezTo>
                <a:cubicBezTo>
                  <a:pt x="74" y="74"/>
                  <a:pt x="74" y="74"/>
                  <a:pt x="73" y="74"/>
                </a:cubicBezTo>
                <a:cubicBezTo>
                  <a:pt x="73" y="73"/>
                  <a:pt x="72" y="72"/>
                  <a:pt x="71" y="72"/>
                </a:cubicBezTo>
                <a:cubicBezTo>
                  <a:pt x="70" y="71"/>
                  <a:pt x="70" y="71"/>
                  <a:pt x="69" y="71"/>
                </a:cubicBezTo>
                <a:cubicBezTo>
                  <a:pt x="69" y="71"/>
                  <a:pt x="67" y="71"/>
                  <a:pt x="68" y="72"/>
                </a:cubicBezTo>
                <a:cubicBezTo>
                  <a:pt x="67" y="71"/>
                  <a:pt x="66" y="70"/>
                  <a:pt x="65" y="70"/>
                </a:cubicBezTo>
                <a:cubicBezTo>
                  <a:pt x="64" y="70"/>
                  <a:pt x="64" y="69"/>
                  <a:pt x="63" y="70"/>
                </a:cubicBezTo>
                <a:cubicBezTo>
                  <a:pt x="62" y="70"/>
                  <a:pt x="62" y="71"/>
                  <a:pt x="62" y="71"/>
                </a:cubicBezTo>
                <a:cubicBezTo>
                  <a:pt x="61" y="71"/>
                  <a:pt x="63" y="70"/>
                  <a:pt x="62" y="69"/>
                </a:cubicBezTo>
                <a:cubicBezTo>
                  <a:pt x="62" y="68"/>
                  <a:pt x="60" y="70"/>
                  <a:pt x="60" y="70"/>
                </a:cubicBezTo>
                <a:cubicBezTo>
                  <a:pt x="59" y="70"/>
                  <a:pt x="59" y="71"/>
                  <a:pt x="59" y="71"/>
                </a:cubicBezTo>
                <a:cubicBezTo>
                  <a:pt x="58" y="71"/>
                  <a:pt x="58" y="72"/>
                  <a:pt x="58" y="72"/>
                </a:cubicBezTo>
                <a:cubicBezTo>
                  <a:pt x="58" y="72"/>
                  <a:pt x="57" y="72"/>
                  <a:pt x="57" y="72"/>
                </a:cubicBezTo>
                <a:cubicBezTo>
                  <a:pt x="57" y="73"/>
                  <a:pt x="57" y="75"/>
                  <a:pt x="57" y="76"/>
                </a:cubicBezTo>
                <a:cubicBezTo>
                  <a:pt x="57" y="77"/>
                  <a:pt x="57" y="79"/>
                  <a:pt x="56" y="79"/>
                </a:cubicBezTo>
                <a:cubicBezTo>
                  <a:pt x="56" y="80"/>
                  <a:pt x="55" y="81"/>
                  <a:pt x="55" y="82"/>
                </a:cubicBezTo>
                <a:cubicBezTo>
                  <a:pt x="54" y="82"/>
                  <a:pt x="55" y="83"/>
                  <a:pt x="55" y="83"/>
                </a:cubicBezTo>
                <a:cubicBezTo>
                  <a:pt x="55" y="84"/>
                  <a:pt x="54" y="85"/>
                  <a:pt x="54" y="86"/>
                </a:cubicBezTo>
                <a:cubicBezTo>
                  <a:pt x="54" y="86"/>
                  <a:pt x="54" y="87"/>
                  <a:pt x="54" y="87"/>
                </a:cubicBezTo>
                <a:cubicBezTo>
                  <a:pt x="63" y="85"/>
                  <a:pt x="71" y="81"/>
                  <a:pt x="76" y="75"/>
                </a:cubicBezTo>
                <a:close/>
              </a:path>
            </a:pathLst>
          </a:custGeom>
          <a:solidFill>
            <a:srgbClr val="F0F0F0"/>
          </a:solidFill>
          <a:ln>
            <a:noFill/>
          </a:ln>
        </p:spPr>
        <p:txBody>
          <a:bodyPr wrap="square" lIns="90000" tIns="46800" rIns="90000" bIns="46800" anchor="ctr">
            <a:normAutofit fontScale="35000" lnSpcReduction="20000"/>
          </a:bodyPr>
          <a:p>
            <a:pPr algn="ctr">
              <a:lnSpc>
                <a:spcPct val="130000"/>
              </a:lnSpc>
            </a:pPr>
            <a:endParaRPr>
              <a:latin typeface="微软雅黑" panose="020B0503020204020204" charset="-122"/>
              <a:ea typeface="微软雅黑" panose="020B0503020204020204" charset="-122"/>
            </a:endParaRPr>
          </a:p>
        </p:txBody>
      </p:sp>
      <p:sp>
        <p:nvSpPr>
          <p:cNvPr id="169" name="任意多边形 168"/>
          <p:cNvSpPr/>
          <p:nvPr>
            <p:custDataLst>
              <p:tags r:id="rId8"/>
            </p:custDataLst>
          </p:nvPr>
        </p:nvSpPr>
        <p:spPr bwMode="auto">
          <a:xfrm rot="20959532">
            <a:off x="5414389" y="2999932"/>
            <a:ext cx="177712" cy="177712"/>
          </a:xfrm>
          <a:custGeom>
            <a:avLst/>
            <a:gdLst>
              <a:gd name="T0" fmla="*/ 99 w 102"/>
              <a:gd name="T1" fmla="*/ 20 h 102"/>
              <a:gd name="T2" fmla="*/ 19 w 102"/>
              <a:gd name="T3" fmla="*/ 101 h 102"/>
              <a:gd name="T4" fmla="*/ 16 w 102"/>
              <a:gd name="T5" fmla="*/ 102 h 102"/>
              <a:gd name="T6" fmla="*/ 13 w 102"/>
              <a:gd name="T7" fmla="*/ 101 h 102"/>
              <a:gd name="T8" fmla="*/ 1 w 102"/>
              <a:gd name="T9" fmla="*/ 88 h 102"/>
              <a:gd name="T10" fmla="*/ 0 w 102"/>
              <a:gd name="T11" fmla="*/ 86 h 102"/>
              <a:gd name="T12" fmla="*/ 1 w 102"/>
              <a:gd name="T13" fmla="*/ 83 h 102"/>
              <a:gd name="T14" fmla="*/ 81 w 102"/>
              <a:gd name="T15" fmla="*/ 2 h 102"/>
              <a:gd name="T16" fmla="*/ 84 w 102"/>
              <a:gd name="T17" fmla="*/ 1 h 102"/>
              <a:gd name="T18" fmla="*/ 87 w 102"/>
              <a:gd name="T19" fmla="*/ 2 h 102"/>
              <a:gd name="T20" fmla="*/ 99 w 102"/>
              <a:gd name="T21" fmla="*/ 15 h 102"/>
              <a:gd name="T22" fmla="*/ 100 w 102"/>
              <a:gd name="T23" fmla="*/ 18 h 102"/>
              <a:gd name="T24" fmla="*/ 99 w 102"/>
              <a:gd name="T25" fmla="*/ 20 h 102"/>
              <a:gd name="T26" fmla="*/ 22 w 102"/>
              <a:gd name="T27" fmla="*/ 8 h 102"/>
              <a:gd name="T28" fmla="*/ 16 w 102"/>
              <a:gd name="T29" fmla="*/ 9 h 102"/>
              <a:gd name="T30" fmla="*/ 14 w 102"/>
              <a:gd name="T31" fmla="*/ 16 h 102"/>
              <a:gd name="T32" fmla="*/ 12 w 102"/>
              <a:gd name="T33" fmla="*/ 9 h 102"/>
              <a:gd name="T34" fmla="*/ 6 w 102"/>
              <a:gd name="T35" fmla="*/ 8 h 102"/>
              <a:gd name="T36" fmla="*/ 12 w 102"/>
              <a:gd name="T37" fmla="*/ 6 h 102"/>
              <a:gd name="T38" fmla="*/ 14 w 102"/>
              <a:gd name="T39" fmla="*/ 0 h 102"/>
              <a:gd name="T40" fmla="*/ 16 w 102"/>
              <a:gd name="T41" fmla="*/ 6 h 102"/>
              <a:gd name="T42" fmla="*/ 22 w 102"/>
              <a:gd name="T43" fmla="*/ 8 h 102"/>
              <a:gd name="T44" fmla="*/ 50 w 102"/>
              <a:gd name="T45" fmla="*/ 20 h 102"/>
              <a:gd name="T46" fmla="*/ 38 w 102"/>
              <a:gd name="T47" fmla="*/ 23 h 102"/>
              <a:gd name="T48" fmla="*/ 34 w 102"/>
              <a:gd name="T49" fmla="*/ 36 h 102"/>
              <a:gd name="T50" fmla="*/ 30 w 102"/>
              <a:gd name="T51" fmla="*/ 23 h 102"/>
              <a:gd name="T52" fmla="*/ 18 w 102"/>
              <a:gd name="T53" fmla="*/ 20 h 102"/>
              <a:gd name="T54" fmla="*/ 30 w 102"/>
              <a:gd name="T55" fmla="*/ 16 h 102"/>
              <a:gd name="T56" fmla="*/ 34 w 102"/>
              <a:gd name="T57" fmla="*/ 4 h 102"/>
              <a:gd name="T58" fmla="*/ 38 w 102"/>
              <a:gd name="T59" fmla="*/ 16 h 102"/>
              <a:gd name="T60" fmla="*/ 50 w 102"/>
              <a:gd name="T61" fmla="*/ 20 h 102"/>
              <a:gd name="T62" fmla="*/ 62 w 102"/>
              <a:gd name="T63" fmla="*/ 8 h 102"/>
              <a:gd name="T64" fmla="*/ 56 w 102"/>
              <a:gd name="T65" fmla="*/ 9 h 102"/>
              <a:gd name="T66" fmla="*/ 54 w 102"/>
              <a:gd name="T67" fmla="*/ 16 h 102"/>
              <a:gd name="T68" fmla="*/ 52 w 102"/>
              <a:gd name="T69" fmla="*/ 9 h 102"/>
              <a:gd name="T70" fmla="*/ 46 w 102"/>
              <a:gd name="T71" fmla="*/ 8 h 102"/>
              <a:gd name="T72" fmla="*/ 52 w 102"/>
              <a:gd name="T73" fmla="*/ 6 h 102"/>
              <a:gd name="T74" fmla="*/ 54 w 102"/>
              <a:gd name="T75" fmla="*/ 0 h 102"/>
              <a:gd name="T76" fmla="*/ 56 w 102"/>
              <a:gd name="T77" fmla="*/ 6 h 102"/>
              <a:gd name="T78" fmla="*/ 62 w 102"/>
              <a:gd name="T79" fmla="*/ 8 h 102"/>
              <a:gd name="T80" fmla="*/ 90 w 102"/>
              <a:gd name="T81" fmla="*/ 18 h 102"/>
              <a:gd name="T82" fmla="*/ 84 w 102"/>
              <a:gd name="T83" fmla="*/ 11 h 102"/>
              <a:gd name="T84" fmla="*/ 65 w 102"/>
              <a:gd name="T85" fmla="*/ 29 h 102"/>
              <a:gd name="T86" fmla="*/ 72 w 102"/>
              <a:gd name="T87" fmla="*/ 36 h 102"/>
              <a:gd name="T88" fmla="*/ 90 w 102"/>
              <a:gd name="T89" fmla="*/ 18 h 102"/>
              <a:gd name="T90" fmla="*/ 102 w 102"/>
              <a:gd name="T91" fmla="*/ 48 h 102"/>
              <a:gd name="T92" fmla="*/ 96 w 102"/>
              <a:gd name="T93" fmla="*/ 49 h 102"/>
              <a:gd name="T94" fmla="*/ 94 w 102"/>
              <a:gd name="T95" fmla="*/ 56 h 102"/>
              <a:gd name="T96" fmla="*/ 92 w 102"/>
              <a:gd name="T97" fmla="*/ 49 h 102"/>
              <a:gd name="T98" fmla="*/ 86 w 102"/>
              <a:gd name="T99" fmla="*/ 48 h 102"/>
              <a:gd name="T100" fmla="*/ 92 w 102"/>
              <a:gd name="T101" fmla="*/ 46 h 102"/>
              <a:gd name="T102" fmla="*/ 94 w 102"/>
              <a:gd name="T103" fmla="*/ 40 h 102"/>
              <a:gd name="T104" fmla="*/ 96 w 102"/>
              <a:gd name="T105" fmla="*/ 46 h 102"/>
              <a:gd name="T106" fmla="*/ 102 w 102"/>
              <a:gd name="T107"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 h="102">
                <a:moveTo>
                  <a:pt x="99" y="20"/>
                </a:moveTo>
                <a:cubicBezTo>
                  <a:pt x="19" y="101"/>
                  <a:pt x="19" y="101"/>
                  <a:pt x="19" y="101"/>
                </a:cubicBezTo>
                <a:cubicBezTo>
                  <a:pt x="18" y="101"/>
                  <a:pt x="17" y="102"/>
                  <a:pt x="16" y="102"/>
                </a:cubicBezTo>
                <a:cubicBezTo>
                  <a:pt x="15" y="102"/>
                  <a:pt x="14" y="101"/>
                  <a:pt x="13" y="101"/>
                </a:cubicBezTo>
                <a:cubicBezTo>
                  <a:pt x="1" y="88"/>
                  <a:pt x="1" y="88"/>
                  <a:pt x="1" y="88"/>
                </a:cubicBezTo>
                <a:cubicBezTo>
                  <a:pt x="0" y="88"/>
                  <a:pt x="0" y="87"/>
                  <a:pt x="0" y="86"/>
                </a:cubicBezTo>
                <a:cubicBezTo>
                  <a:pt x="0" y="84"/>
                  <a:pt x="0" y="83"/>
                  <a:pt x="1" y="83"/>
                </a:cubicBezTo>
                <a:cubicBezTo>
                  <a:pt x="81" y="2"/>
                  <a:pt x="81" y="2"/>
                  <a:pt x="81" y="2"/>
                </a:cubicBezTo>
                <a:cubicBezTo>
                  <a:pt x="82" y="2"/>
                  <a:pt x="83" y="1"/>
                  <a:pt x="84" y="1"/>
                </a:cubicBezTo>
                <a:cubicBezTo>
                  <a:pt x="85" y="1"/>
                  <a:pt x="86" y="2"/>
                  <a:pt x="87" y="2"/>
                </a:cubicBezTo>
                <a:cubicBezTo>
                  <a:pt x="99" y="15"/>
                  <a:pt x="99" y="15"/>
                  <a:pt x="99" y="15"/>
                </a:cubicBezTo>
                <a:cubicBezTo>
                  <a:pt x="100" y="16"/>
                  <a:pt x="100" y="17"/>
                  <a:pt x="100" y="18"/>
                </a:cubicBezTo>
                <a:cubicBezTo>
                  <a:pt x="100" y="19"/>
                  <a:pt x="100" y="20"/>
                  <a:pt x="99" y="20"/>
                </a:cubicBezTo>
                <a:close/>
                <a:moveTo>
                  <a:pt x="22" y="8"/>
                </a:moveTo>
                <a:cubicBezTo>
                  <a:pt x="16" y="9"/>
                  <a:pt x="16" y="9"/>
                  <a:pt x="16" y="9"/>
                </a:cubicBezTo>
                <a:cubicBezTo>
                  <a:pt x="14" y="16"/>
                  <a:pt x="14" y="16"/>
                  <a:pt x="14" y="16"/>
                </a:cubicBezTo>
                <a:cubicBezTo>
                  <a:pt x="12" y="9"/>
                  <a:pt x="12" y="9"/>
                  <a:pt x="12" y="9"/>
                </a:cubicBezTo>
                <a:cubicBezTo>
                  <a:pt x="6" y="8"/>
                  <a:pt x="6" y="8"/>
                  <a:pt x="6" y="8"/>
                </a:cubicBezTo>
                <a:cubicBezTo>
                  <a:pt x="12" y="6"/>
                  <a:pt x="12" y="6"/>
                  <a:pt x="12" y="6"/>
                </a:cubicBezTo>
                <a:cubicBezTo>
                  <a:pt x="14" y="0"/>
                  <a:pt x="14" y="0"/>
                  <a:pt x="14" y="0"/>
                </a:cubicBezTo>
                <a:cubicBezTo>
                  <a:pt x="16" y="6"/>
                  <a:pt x="16" y="6"/>
                  <a:pt x="16" y="6"/>
                </a:cubicBezTo>
                <a:lnTo>
                  <a:pt x="22" y="8"/>
                </a:lnTo>
                <a:close/>
                <a:moveTo>
                  <a:pt x="50" y="20"/>
                </a:moveTo>
                <a:cubicBezTo>
                  <a:pt x="38" y="23"/>
                  <a:pt x="38" y="23"/>
                  <a:pt x="38" y="23"/>
                </a:cubicBezTo>
                <a:cubicBezTo>
                  <a:pt x="34" y="36"/>
                  <a:pt x="34" y="36"/>
                  <a:pt x="34" y="36"/>
                </a:cubicBezTo>
                <a:cubicBezTo>
                  <a:pt x="30" y="23"/>
                  <a:pt x="30" y="23"/>
                  <a:pt x="30" y="23"/>
                </a:cubicBezTo>
                <a:cubicBezTo>
                  <a:pt x="18" y="20"/>
                  <a:pt x="18" y="20"/>
                  <a:pt x="18" y="20"/>
                </a:cubicBezTo>
                <a:cubicBezTo>
                  <a:pt x="30" y="16"/>
                  <a:pt x="30" y="16"/>
                  <a:pt x="30" y="16"/>
                </a:cubicBezTo>
                <a:cubicBezTo>
                  <a:pt x="34" y="4"/>
                  <a:pt x="34" y="4"/>
                  <a:pt x="34" y="4"/>
                </a:cubicBezTo>
                <a:cubicBezTo>
                  <a:pt x="38" y="16"/>
                  <a:pt x="38" y="16"/>
                  <a:pt x="38" y="16"/>
                </a:cubicBezTo>
                <a:lnTo>
                  <a:pt x="50" y="20"/>
                </a:lnTo>
                <a:close/>
                <a:moveTo>
                  <a:pt x="62" y="8"/>
                </a:moveTo>
                <a:cubicBezTo>
                  <a:pt x="56" y="9"/>
                  <a:pt x="56" y="9"/>
                  <a:pt x="56" y="9"/>
                </a:cubicBezTo>
                <a:cubicBezTo>
                  <a:pt x="54" y="16"/>
                  <a:pt x="54" y="16"/>
                  <a:pt x="54" y="16"/>
                </a:cubicBezTo>
                <a:cubicBezTo>
                  <a:pt x="52" y="9"/>
                  <a:pt x="52" y="9"/>
                  <a:pt x="52" y="9"/>
                </a:cubicBezTo>
                <a:cubicBezTo>
                  <a:pt x="46" y="8"/>
                  <a:pt x="46" y="8"/>
                  <a:pt x="46" y="8"/>
                </a:cubicBezTo>
                <a:cubicBezTo>
                  <a:pt x="52" y="6"/>
                  <a:pt x="52" y="6"/>
                  <a:pt x="52" y="6"/>
                </a:cubicBezTo>
                <a:cubicBezTo>
                  <a:pt x="54" y="0"/>
                  <a:pt x="54" y="0"/>
                  <a:pt x="54" y="0"/>
                </a:cubicBezTo>
                <a:cubicBezTo>
                  <a:pt x="56" y="6"/>
                  <a:pt x="56" y="6"/>
                  <a:pt x="56" y="6"/>
                </a:cubicBezTo>
                <a:lnTo>
                  <a:pt x="62" y="8"/>
                </a:lnTo>
                <a:close/>
                <a:moveTo>
                  <a:pt x="90" y="18"/>
                </a:moveTo>
                <a:cubicBezTo>
                  <a:pt x="84" y="11"/>
                  <a:pt x="84" y="11"/>
                  <a:pt x="84" y="11"/>
                </a:cubicBezTo>
                <a:cubicBezTo>
                  <a:pt x="65" y="29"/>
                  <a:pt x="65" y="29"/>
                  <a:pt x="65" y="29"/>
                </a:cubicBezTo>
                <a:cubicBezTo>
                  <a:pt x="72" y="36"/>
                  <a:pt x="72" y="36"/>
                  <a:pt x="72" y="36"/>
                </a:cubicBezTo>
                <a:lnTo>
                  <a:pt x="90" y="18"/>
                </a:lnTo>
                <a:close/>
                <a:moveTo>
                  <a:pt x="102" y="48"/>
                </a:moveTo>
                <a:cubicBezTo>
                  <a:pt x="96" y="49"/>
                  <a:pt x="96" y="49"/>
                  <a:pt x="96" y="49"/>
                </a:cubicBezTo>
                <a:cubicBezTo>
                  <a:pt x="94" y="56"/>
                  <a:pt x="94" y="56"/>
                  <a:pt x="94" y="56"/>
                </a:cubicBezTo>
                <a:cubicBezTo>
                  <a:pt x="92" y="49"/>
                  <a:pt x="92" y="49"/>
                  <a:pt x="92" y="49"/>
                </a:cubicBezTo>
                <a:cubicBezTo>
                  <a:pt x="86" y="48"/>
                  <a:pt x="86" y="48"/>
                  <a:pt x="86" y="48"/>
                </a:cubicBezTo>
                <a:cubicBezTo>
                  <a:pt x="92" y="46"/>
                  <a:pt x="92" y="46"/>
                  <a:pt x="92" y="46"/>
                </a:cubicBezTo>
                <a:cubicBezTo>
                  <a:pt x="94" y="40"/>
                  <a:pt x="94" y="40"/>
                  <a:pt x="94" y="40"/>
                </a:cubicBezTo>
                <a:cubicBezTo>
                  <a:pt x="96" y="46"/>
                  <a:pt x="96" y="46"/>
                  <a:pt x="96" y="46"/>
                </a:cubicBezTo>
                <a:lnTo>
                  <a:pt x="102" y="48"/>
                </a:lnTo>
                <a:close/>
              </a:path>
            </a:pathLst>
          </a:custGeom>
          <a:solidFill>
            <a:srgbClr val="F0F0F0"/>
          </a:solidFill>
          <a:ln>
            <a:noFill/>
          </a:ln>
        </p:spPr>
        <p:txBody>
          <a:bodyPr wrap="square" lIns="90000" tIns="46800" rIns="90000" bIns="46800" anchor="ctr">
            <a:normAutofit fontScale="37500" lnSpcReduction="20000"/>
          </a:bodyPr>
          <a:p>
            <a:pPr algn="ctr">
              <a:lnSpc>
                <a:spcPct val="130000"/>
              </a:lnSpc>
            </a:pPr>
            <a:endParaRPr>
              <a:latin typeface="微软雅黑" panose="020B0503020204020204" charset="-122"/>
              <a:ea typeface="微软雅黑" panose="020B0503020204020204" charset="-122"/>
            </a:endParaRPr>
          </a:p>
        </p:txBody>
      </p:sp>
      <p:cxnSp>
        <p:nvCxnSpPr>
          <p:cNvPr id="170" name="直接连接符 169"/>
          <p:cNvCxnSpPr/>
          <p:nvPr>
            <p:custDataLst>
              <p:tags r:id="rId9"/>
            </p:custDataLst>
          </p:nvPr>
        </p:nvCxnSpPr>
        <p:spPr>
          <a:xfrm>
            <a:off x="6370523" y="2984967"/>
            <a:ext cx="923842" cy="0"/>
          </a:xfrm>
          <a:prstGeom prst="line">
            <a:avLst/>
          </a:prstGeom>
          <a:ln w="15875">
            <a:solidFill>
              <a:srgbClr val="178AA1"/>
            </a:solidFill>
            <a:tailEnd type="oval"/>
          </a:ln>
        </p:spPr>
        <p:style>
          <a:lnRef idx="1">
            <a:srgbClr val="4276AA"/>
          </a:lnRef>
          <a:fillRef idx="0">
            <a:srgbClr val="4276AA"/>
          </a:fillRef>
          <a:effectRef idx="0">
            <a:srgbClr val="4276AA"/>
          </a:effectRef>
          <a:fontRef idx="minor">
            <a:srgbClr val="000000"/>
          </a:fontRef>
        </p:style>
      </p:cxnSp>
      <p:cxnSp>
        <p:nvCxnSpPr>
          <p:cNvPr id="171" name="直接连接符 170"/>
          <p:cNvCxnSpPr/>
          <p:nvPr>
            <p:custDataLst>
              <p:tags r:id="rId10"/>
            </p:custDataLst>
          </p:nvPr>
        </p:nvCxnSpPr>
        <p:spPr>
          <a:xfrm>
            <a:off x="6582023" y="3857039"/>
            <a:ext cx="813825" cy="0"/>
          </a:xfrm>
          <a:prstGeom prst="line">
            <a:avLst/>
          </a:prstGeom>
          <a:ln w="15875">
            <a:solidFill>
              <a:srgbClr val="40A693"/>
            </a:solidFill>
            <a:tailEnd type="oval"/>
          </a:ln>
        </p:spPr>
        <p:style>
          <a:lnRef idx="1">
            <a:srgbClr val="4276AA"/>
          </a:lnRef>
          <a:fillRef idx="0">
            <a:srgbClr val="4276AA"/>
          </a:fillRef>
          <a:effectRef idx="0">
            <a:srgbClr val="4276AA"/>
          </a:effectRef>
          <a:fontRef idx="minor">
            <a:srgbClr val="000000"/>
          </a:fontRef>
        </p:style>
      </p:cxnSp>
      <p:cxnSp>
        <p:nvCxnSpPr>
          <p:cNvPr id="172" name="直接连接符 171"/>
          <p:cNvCxnSpPr/>
          <p:nvPr>
            <p:custDataLst>
              <p:tags r:id="rId11"/>
            </p:custDataLst>
          </p:nvPr>
        </p:nvCxnSpPr>
        <p:spPr>
          <a:xfrm flipH="1">
            <a:off x="4275686" y="3874754"/>
            <a:ext cx="821773" cy="0"/>
          </a:xfrm>
          <a:prstGeom prst="line">
            <a:avLst/>
          </a:prstGeom>
          <a:ln w="15875">
            <a:solidFill>
              <a:srgbClr val="5268A5"/>
            </a:solidFill>
            <a:tailEnd type="oval"/>
          </a:ln>
        </p:spPr>
        <p:style>
          <a:lnRef idx="1">
            <a:srgbClr val="4276AA"/>
          </a:lnRef>
          <a:fillRef idx="0">
            <a:srgbClr val="4276AA"/>
          </a:fillRef>
          <a:effectRef idx="0">
            <a:srgbClr val="4276AA"/>
          </a:effectRef>
          <a:fontRef idx="minor">
            <a:srgbClr val="000000"/>
          </a:fontRef>
        </p:style>
      </p:cxnSp>
      <p:cxnSp>
        <p:nvCxnSpPr>
          <p:cNvPr id="173" name="直接连接符 172"/>
          <p:cNvCxnSpPr/>
          <p:nvPr>
            <p:custDataLst>
              <p:tags r:id="rId12"/>
            </p:custDataLst>
          </p:nvPr>
        </p:nvCxnSpPr>
        <p:spPr>
          <a:xfrm flipH="1">
            <a:off x="4277822" y="2974206"/>
            <a:ext cx="824802" cy="10761"/>
          </a:xfrm>
          <a:prstGeom prst="line">
            <a:avLst/>
          </a:prstGeom>
          <a:ln w="15875">
            <a:solidFill>
              <a:srgbClr val="4276AA"/>
            </a:solidFill>
            <a:tailEnd type="oval"/>
          </a:ln>
        </p:spPr>
        <p:style>
          <a:lnRef idx="1">
            <a:srgbClr val="4276AA"/>
          </a:lnRef>
          <a:fillRef idx="0">
            <a:srgbClr val="4276AA"/>
          </a:fillRef>
          <a:effectRef idx="0">
            <a:srgbClr val="4276AA"/>
          </a:effectRef>
          <a:fontRef idx="minor">
            <a:srgbClr val="000000"/>
          </a:fontRef>
        </p:style>
      </p:cxnSp>
      <p:sp>
        <p:nvSpPr>
          <p:cNvPr id="174" name="任意多边形 34"/>
          <p:cNvSpPr/>
          <p:nvPr>
            <p:custDataLst>
              <p:tags r:id="rId13"/>
            </p:custDataLst>
          </p:nvPr>
        </p:nvSpPr>
        <p:spPr bwMode="auto">
          <a:xfrm rot="607970">
            <a:off x="4912637" y="2563898"/>
            <a:ext cx="1846451" cy="1847621"/>
          </a:xfrm>
          <a:custGeom>
            <a:avLst/>
            <a:gdLst>
              <a:gd name="T0" fmla="*/ 662 w 1321"/>
              <a:gd name="T1" fmla="*/ 2 h 1322"/>
              <a:gd name="T2" fmla="*/ 0 w 1321"/>
              <a:gd name="T3" fmla="*/ 660 h 1322"/>
              <a:gd name="T4" fmla="*/ 0 w 1321"/>
              <a:gd name="T5" fmla="*/ 668 h 1322"/>
              <a:gd name="T6" fmla="*/ 652 w 1321"/>
              <a:gd name="T7" fmla="*/ 1322 h 1322"/>
              <a:gd name="T8" fmla="*/ 662 w 1321"/>
              <a:gd name="T9" fmla="*/ 1322 h 1322"/>
              <a:gd name="T10" fmla="*/ 1320 w 1321"/>
              <a:gd name="T11" fmla="*/ 668 h 1322"/>
              <a:gd name="T12" fmla="*/ 1320 w 1321"/>
              <a:gd name="T13" fmla="*/ 663 h 1322"/>
              <a:gd name="T14" fmla="*/ 662 w 1321"/>
              <a:gd name="T15" fmla="*/ 2 h 1322"/>
              <a:gd name="T16" fmla="*/ 662 w 1321"/>
              <a:gd name="T17" fmla="*/ 1229 h 1322"/>
              <a:gd name="T18" fmla="*/ 657 w 1321"/>
              <a:gd name="T19" fmla="*/ 1229 h 1322"/>
              <a:gd name="T20" fmla="*/ 95 w 1321"/>
              <a:gd name="T21" fmla="*/ 668 h 1322"/>
              <a:gd name="T22" fmla="*/ 95 w 1321"/>
              <a:gd name="T23" fmla="*/ 661 h 1322"/>
              <a:gd name="T24" fmla="*/ 658 w 1321"/>
              <a:gd name="T25" fmla="*/ 96 h 1322"/>
              <a:gd name="T26" fmla="*/ 662 w 1321"/>
              <a:gd name="T27" fmla="*/ 96 h 1322"/>
              <a:gd name="T28" fmla="*/ 1227 w 1321"/>
              <a:gd name="T29" fmla="*/ 663 h 1322"/>
              <a:gd name="T30" fmla="*/ 1227 w 1321"/>
              <a:gd name="T31" fmla="*/ 668 h 1322"/>
              <a:gd name="T32" fmla="*/ 662 w 1321"/>
              <a:gd name="T33" fmla="*/ 1229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1" h="1322">
                <a:moveTo>
                  <a:pt x="662" y="2"/>
                </a:moveTo>
                <a:cubicBezTo>
                  <a:pt x="299" y="0"/>
                  <a:pt x="2" y="296"/>
                  <a:pt x="0" y="660"/>
                </a:cubicBezTo>
                <a:cubicBezTo>
                  <a:pt x="0" y="663"/>
                  <a:pt x="0" y="666"/>
                  <a:pt x="0" y="668"/>
                </a:cubicBezTo>
                <a:cubicBezTo>
                  <a:pt x="3" y="1026"/>
                  <a:pt x="297" y="1321"/>
                  <a:pt x="652" y="1322"/>
                </a:cubicBezTo>
                <a:cubicBezTo>
                  <a:pt x="655" y="1322"/>
                  <a:pt x="659" y="1322"/>
                  <a:pt x="662" y="1322"/>
                </a:cubicBezTo>
                <a:cubicBezTo>
                  <a:pt x="1027" y="1318"/>
                  <a:pt x="1316" y="1031"/>
                  <a:pt x="1320" y="668"/>
                </a:cubicBezTo>
                <a:cubicBezTo>
                  <a:pt x="1320" y="667"/>
                  <a:pt x="1320" y="665"/>
                  <a:pt x="1320" y="663"/>
                </a:cubicBezTo>
                <a:cubicBezTo>
                  <a:pt x="1321" y="299"/>
                  <a:pt x="1027" y="3"/>
                  <a:pt x="662" y="2"/>
                </a:cubicBezTo>
                <a:close/>
                <a:moveTo>
                  <a:pt x="662" y="1229"/>
                </a:moveTo>
                <a:cubicBezTo>
                  <a:pt x="660" y="1229"/>
                  <a:pt x="659" y="1229"/>
                  <a:pt x="657" y="1229"/>
                </a:cubicBezTo>
                <a:cubicBezTo>
                  <a:pt x="349" y="1228"/>
                  <a:pt x="98" y="977"/>
                  <a:pt x="95" y="668"/>
                </a:cubicBezTo>
                <a:cubicBezTo>
                  <a:pt x="95" y="666"/>
                  <a:pt x="95" y="664"/>
                  <a:pt x="95" y="661"/>
                </a:cubicBezTo>
                <a:cubicBezTo>
                  <a:pt x="95" y="349"/>
                  <a:pt x="349" y="96"/>
                  <a:pt x="658" y="96"/>
                </a:cubicBezTo>
                <a:cubicBezTo>
                  <a:pt x="660" y="96"/>
                  <a:pt x="661" y="96"/>
                  <a:pt x="662" y="96"/>
                </a:cubicBezTo>
                <a:cubicBezTo>
                  <a:pt x="976" y="99"/>
                  <a:pt x="1228" y="351"/>
                  <a:pt x="1227" y="663"/>
                </a:cubicBezTo>
                <a:cubicBezTo>
                  <a:pt x="1227" y="665"/>
                  <a:pt x="1227" y="667"/>
                  <a:pt x="1227" y="668"/>
                </a:cubicBezTo>
                <a:cubicBezTo>
                  <a:pt x="1223" y="977"/>
                  <a:pt x="972" y="1227"/>
                  <a:pt x="662" y="1229"/>
                </a:cubicBezTo>
                <a:close/>
              </a:path>
            </a:pathLst>
          </a:custGeom>
          <a:solidFill>
            <a:srgbClr val="3E4A5A"/>
          </a:solidFill>
          <a:ln>
            <a:no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75" name="任意多边形 36"/>
          <p:cNvSpPr/>
          <p:nvPr>
            <p:custDataLst>
              <p:tags r:id="rId14"/>
            </p:custDataLst>
          </p:nvPr>
        </p:nvSpPr>
        <p:spPr bwMode="auto">
          <a:xfrm rot="21472385">
            <a:off x="6586650" y="4161463"/>
            <a:ext cx="1024341" cy="1009881"/>
          </a:xfrm>
          <a:custGeom>
            <a:avLst/>
            <a:gdLst>
              <a:gd name="T0" fmla="*/ 133 w 774"/>
              <a:gd name="T1" fmla="*/ 0 h 762"/>
              <a:gd name="T2" fmla="*/ 236 w 774"/>
              <a:gd name="T3" fmla="*/ 38 h 762"/>
              <a:gd name="T4" fmla="*/ 720 w 774"/>
              <a:gd name="T5" fmla="*/ 522 h 762"/>
              <a:gd name="T6" fmla="*/ 721 w 774"/>
              <a:gd name="T7" fmla="*/ 710 h 762"/>
              <a:gd name="T8" fmla="*/ 533 w 774"/>
              <a:gd name="T9" fmla="*/ 707 h 762"/>
              <a:gd name="T10" fmla="*/ 52 w 774"/>
              <a:gd name="T11" fmla="*/ 226 h 762"/>
              <a:gd name="T12" fmla="*/ 23 w 774"/>
              <a:gd name="T13" fmla="*/ 79 h 762"/>
              <a:gd name="T14" fmla="*/ 133 w 774"/>
              <a:gd name="T15" fmla="*/ 0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4" h="762">
                <a:moveTo>
                  <a:pt x="133" y="0"/>
                </a:moveTo>
                <a:cubicBezTo>
                  <a:pt x="180" y="0"/>
                  <a:pt x="211" y="13"/>
                  <a:pt x="236" y="38"/>
                </a:cubicBezTo>
                <a:cubicBezTo>
                  <a:pt x="398" y="199"/>
                  <a:pt x="559" y="360"/>
                  <a:pt x="720" y="522"/>
                </a:cubicBezTo>
                <a:cubicBezTo>
                  <a:pt x="774" y="576"/>
                  <a:pt x="774" y="656"/>
                  <a:pt x="721" y="710"/>
                </a:cubicBezTo>
                <a:cubicBezTo>
                  <a:pt x="669" y="762"/>
                  <a:pt x="588" y="761"/>
                  <a:pt x="533" y="707"/>
                </a:cubicBezTo>
                <a:cubicBezTo>
                  <a:pt x="373" y="547"/>
                  <a:pt x="213" y="387"/>
                  <a:pt x="52" y="226"/>
                </a:cubicBezTo>
                <a:cubicBezTo>
                  <a:pt x="12" y="185"/>
                  <a:pt x="0" y="129"/>
                  <a:pt x="23" y="79"/>
                </a:cubicBezTo>
                <a:cubicBezTo>
                  <a:pt x="47" y="27"/>
                  <a:pt x="88" y="2"/>
                  <a:pt x="133" y="0"/>
                </a:cubicBezTo>
                <a:close/>
              </a:path>
            </a:pathLst>
          </a:custGeom>
          <a:solidFill>
            <a:srgbClr val="3E4A5A"/>
          </a:solidFill>
          <a:ln>
            <a:noFill/>
          </a:ln>
        </p:spPr>
        <p:txBody>
          <a:bodyPr wrap="square" lIns="90000" tIns="46800" rIns="90000" bIns="46800" anchor="ctr">
            <a:normAutofit/>
          </a:bodyPr>
          <a:p>
            <a:pPr algn="ctr">
              <a:lnSpc>
                <a:spcPct val="120000"/>
              </a:lnSpc>
            </a:pPr>
            <a:endParaRPr>
              <a:latin typeface="微软雅黑" panose="020B0503020204020204" charset="-122"/>
              <a:ea typeface="微软雅黑" panose="020B0503020204020204" charset="-122"/>
            </a:endParaRPr>
          </a:p>
        </p:txBody>
      </p:sp>
      <p:sp>
        <p:nvSpPr>
          <p:cNvPr id="178" name="任意多边形 37"/>
          <p:cNvSpPr/>
          <p:nvPr>
            <p:custDataLst>
              <p:tags r:id="rId15"/>
            </p:custDataLst>
          </p:nvPr>
        </p:nvSpPr>
        <p:spPr bwMode="auto">
          <a:xfrm rot="21472385">
            <a:off x="6427284" y="4034520"/>
            <a:ext cx="291397" cy="295846"/>
          </a:xfrm>
          <a:custGeom>
            <a:avLst/>
            <a:gdLst>
              <a:gd name="T0" fmla="*/ 220 w 220"/>
              <a:gd name="T1" fmla="*/ 57 h 223"/>
              <a:gd name="T2" fmla="*/ 204 w 220"/>
              <a:gd name="T3" fmla="*/ 85 h 223"/>
              <a:gd name="T4" fmla="*/ 87 w 220"/>
              <a:gd name="T5" fmla="*/ 203 h 223"/>
              <a:gd name="T6" fmla="*/ 19 w 220"/>
              <a:gd name="T7" fmla="*/ 204 h 223"/>
              <a:gd name="T8" fmla="*/ 21 w 220"/>
              <a:gd name="T9" fmla="*/ 136 h 223"/>
              <a:gd name="T10" fmla="*/ 138 w 220"/>
              <a:gd name="T11" fmla="*/ 19 h 223"/>
              <a:gd name="T12" fmla="*/ 191 w 220"/>
              <a:gd name="T13" fmla="*/ 8 h 223"/>
              <a:gd name="T14" fmla="*/ 220 w 220"/>
              <a:gd name="T15" fmla="*/ 57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23">
                <a:moveTo>
                  <a:pt x="220" y="57"/>
                </a:moveTo>
                <a:cubicBezTo>
                  <a:pt x="216" y="63"/>
                  <a:pt x="212" y="76"/>
                  <a:pt x="204" y="85"/>
                </a:cubicBezTo>
                <a:cubicBezTo>
                  <a:pt x="165" y="125"/>
                  <a:pt x="126" y="164"/>
                  <a:pt x="87" y="203"/>
                </a:cubicBezTo>
                <a:cubicBezTo>
                  <a:pt x="66" y="223"/>
                  <a:pt x="38" y="223"/>
                  <a:pt x="19" y="204"/>
                </a:cubicBezTo>
                <a:cubicBezTo>
                  <a:pt x="0" y="185"/>
                  <a:pt x="1" y="157"/>
                  <a:pt x="21" y="136"/>
                </a:cubicBezTo>
                <a:cubicBezTo>
                  <a:pt x="60" y="97"/>
                  <a:pt x="99" y="58"/>
                  <a:pt x="138" y="19"/>
                </a:cubicBezTo>
                <a:cubicBezTo>
                  <a:pt x="153" y="4"/>
                  <a:pt x="171" y="0"/>
                  <a:pt x="191" y="8"/>
                </a:cubicBezTo>
                <a:cubicBezTo>
                  <a:pt x="209" y="16"/>
                  <a:pt x="218" y="31"/>
                  <a:pt x="220" y="57"/>
                </a:cubicBezTo>
                <a:close/>
              </a:path>
            </a:pathLst>
          </a:custGeom>
          <a:solidFill>
            <a:srgbClr val="3E4A5A"/>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60000"/>
          </a:bodyPr>
          <a:p>
            <a:pPr algn="ctr">
              <a:lnSpc>
                <a:spcPct val="120000"/>
              </a:lnSpc>
            </a:pPr>
            <a:endParaRPr>
              <a:latin typeface="微软雅黑" panose="020B0503020204020204" charset="-122"/>
              <a:ea typeface="微软雅黑" panose="020B0503020204020204" charset="-122"/>
            </a:endParaRPr>
          </a:p>
        </p:txBody>
      </p:sp>
      <p:sp>
        <p:nvSpPr>
          <p:cNvPr id="197" name="任意多边形 31"/>
          <p:cNvSpPr/>
          <p:nvPr>
            <p:custDataLst>
              <p:tags r:id="rId16"/>
            </p:custDataLst>
          </p:nvPr>
        </p:nvSpPr>
        <p:spPr bwMode="auto">
          <a:xfrm rot="2856582">
            <a:off x="5642598" y="3363929"/>
            <a:ext cx="372655" cy="287746"/>
          </a:xfrm>
          <a:custGeom>
            <a:avLst/>
            <a:gdLst>
              <a:gd name="T0" fmla="*/ 1352 w 1401"/>
              <a:gd name="T1" fmla="*/ 24 h 1076"/>
              <a:gd name="T2" fmla="*/ 1060 w 1401"/>
              <a:gd name="T3" fmla="*/ 103 h 1076"/>
              <a:gd name="T4" fmla="*/ 700 w 1401"/>
              <a:gd name="T5" fmla="*/ 281 h 1076"/>
              <a:gd name="T6" fmla="*/ 341 w 1401"/>
              <a:gd name="T7" fmla="*/ 103 h 1076"/>
              <a:gd name="T8" fmla="*/ 49 w 1401"/>
              <a:gd name="T9" fmla="*/ 24 h 1076"/>
              <a:gd name="T10" fmla="*/ 8 w 1401"/>
              <a:gd name="T11" fmla="*/ 102 h 1076"/>
              <a:gd name="T12" fmla="*/ 80 w 1401"/>
              <a:gd name="T13" fmla="*/ 146 h 1076"/>
              <a:gd name="T14" fmla="*/ 337 w 1401"/>
              <a:gd name="T15" fmla="*/ 255 h 1076"/>
              <a:gd name="T16" fmla="*/ 306 w 1401"/>
              <a:gd name="T17" fmla="*/ 487 h 1076"/>
              <a:gd name="T18" fmla="*/ 333 w 1401"/>
              <a:gd name="T19" fmla="*/ 705 h 1076"/>
              <a:gd name="T20" fmla="*/ 56 w 1401"/>
              <a:gd name="T21" fmla="*/ 916 h 1076"/>
              <a:gd name="T22" fmla="*/ 69 w 1401"/>
              <a:gd name="T23" fmla="*/ 1004 h 1076"/>
              <a:gd name="T24" fmla="*/ 103 w 1401"/>
              <a:gd name="T25" fmla="*/ 1016 h 1076"/>
              <a:gd name="T26" fmla="*/ 150 w 1401"/>
              <a:gd name="T27" fmla="*/ 991 h 1076"/>
              <a:gd name="T28" fmla="*/ 375 w 1401"/>
              <a:gd name="T29" fmla="*/ 823 h 1076"/>
              <a:gd name="T30" fmla="*/ 642 w 1401"/>
              <a:gd name="T31" fmla="*/ 1076 h 1076"/>
              <a:gd name="T32" fmla="*/ 642 w 1401"/>
              <a:gd name="T33" fmla="*/ 629 h 1076"/>
              <a:gd name="T34" fmla="*/ 700 w 1401"/>
              <a:gd name="T35" fmla="*/ 566 h 1076"/>
              <a:gd name="T36" fmla="*/ 759 w 1401"/>
              <a:gd name="T37" fmla="*/ 629 h 1076"/>
              <a:gd name="T38" fmla="*/ 759 w 1401"/>
              <a:gd name="T39" fmla="*/ 1076 h 1076"/>
              <a:gd name="T40" fmla="*/ 836 w 1401"/>
              <a:gd name="T41" fmla="*/ 1047 h 1076"/>
              <a:gd name="T42" fmla="*/ 809 w 1401"/>
              <a:gd name="T43" fmla="*/ 925 h 1076"/>
              <a:gd name="T44" fmla="*/ 1083 w 1401"/>
              <a:gd name="T45" fmla="*/ 632 h 1076"/>
              <a:gd name="T46" fmla="*/ 1095 w 1401"/>
              <a:gd name="T47" fmla="*/ 487 h 1076"/>
              <a:gd name="T48" fmla="*/ 1064 w 1401"/>
              <a:gd name="T49" fmla="*/ 255 h 1076"/>
              <a:gd name="T50" fmla="*/ 1321 w 1401"/>
              <a:gd name="T51" fmla="*/ 146 h 1076"/>
              <a:gd name="T52" fmla="*/ 1393 w 1401"/>
              <a:gd name="T53" fmla="*/ 102 h 1076"/>
              <a:gd name="T54" fmla="*/ 1352 w 1401"/>
              <a:gd name="T55" fmla="*/ 24 h 1076"/>
              <a:gd name="T56" fmla="*/ 1352 w 1401"/>
              <a:gd name="T57" fmla="*/ 24 h 1076"/>
              <a:gd name="T58" fmla="*/ 1352 w 1401"/>
              <a:gd name="T59" fmla="*/ 24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1" h="1076">
                <a:moveTo>
                  <a:pt x="1352" y="24"/>
                </a:moveTo>
                <a:cubicBezTo>
                  <a:pt x="1267" y="0"/>
                  <a:pt x="1169" y="26"/>
                  <a:pt x="1060" y="103"/>
                </a:cubicBezTo>
                <a:cubicBezTo>
                  <a:pt x="1007" y="140"/>
                  <a:pt x="854" y="281"/>
                  <a:pt x="700" y="281"/>
                </a:cubicBezTo>
                <a:cubicBezTo>
                  <a:pt x="546" y="281"/>
                  <a:pt x="394" y="140"/>
                  <a:pt x="341" y="103"/>
                </a:cubicBezTo>
                <a:cubicBezTo>
                  <a:pt x="232" y="26"/>
                  <a:pt x="134" y="0"/>
                  <a:pt x="49" y="24"/>
                </a:cubicBezTo>
                <a:cubicBezTo>
                  <a:pt x="18" y="33"/>
                  <a:pt x="0" y="68"/>
                  <a:pt x="8" y="102"/>
                </a:cubicBezTo>
                <a:cubicBezTo>
                  <a:pt x="16" y="135"/>
                  <a:pt x="49" y="155"/>
                  <a:pt x="80" y="146"/>
                </a:cubicBezTo>
                <a:cubicBezTo>
                  <a:pt x="161" y="122"/>
                  <a:pt x="268" y="195"/>
                  <a:pt x="337" y="255"/>
                </a:cubicBezTo>
                <a:cubicBezTo>
                  <a:pt x="317" y="326"/>
                  <a:pt x="306" y="405"/>
                  <a:pt x="306" y="487"/>
                </a:cubicBezTo>
                <a:cubicBezTo>
                  <a:pt x="306" y="564"/>
                  <a:pt x="316" y="638"/>
                  <a:pt x="333" y="705"/>
                </a:cubicBezTo>
                <a:cubicBezTo>
                  <a:pt x="248" y="737"/>
                  <a:pt x="137" y="798"/>
                  <a:pt x="56" y="916"/>
                </a:cubicBezTo>
                <a:cubicBezTo>
                  <a:pt x="37" y="944"/>
                  <a:pt x="43" y="983"/>
                  <a:pt x="69" y="1004"/>
                </a:cubicBezTo>
                <a:cubicBezTo>
                  <a:pt x="79" y="1012"/>
                  <a:pt x="91" y="1016"/>
                  <a:pt x="103" y="1016"/>
                </a:cubicBezTo>
                <a:cubicBezTo>
                  <a:pt x="121" y="1016"/>
                  <a:pt x="139" y="1008"/>
                  <a:pt x="150" y="991"/>
                </a:cubicBezTo>
                <a:cubicBezTo>
                  <a:pt x="215" y="897"/>
                  <a:pt x="305" y="848"/>
                  <a:pt x="375" y="823"/>
                </a:cubicBezTo>
                <a:cubicBezTo>
                  <a:pt x="435" y="957"/>
                  <a:pt x="531" y="1051"/>
                  <a:pt x="642" y="1076"/>
                </a:cubicBezTo>
                <a:cubicBezTo>
                  <a:pt x="642" y="629"/>
                  <a:pt x="642" y="629"/>
                  <a:pt x="642" y="629"/>
                </a:cubicBezTo>
                <a:cubicBezTo>
                  <a:pt x="642" y="594"/>
                  <a:pt x="668" y="566"/>
                  <a:pt x="700" y="566"/>
                </a:cubicBezTo>
                <a:cubicBezTo>
                  <a:pt x="733" y="566"/>
                  <a:pt x="759" y="594"/>
                  <a:pt x="759" y="629"/>
                </a:cubicBezTo>
                <a:cubicBezTo>
                  <a:pt x="759" y="1076"/>
                  <a:pt x="759" y="1076"/>
                  <a:pt x="759" y="1076"/>
                </a:cubicBezTo>
                <a:cubicBezTo>
                  <a:pt x="786" y="1070"/>
                  <a:pt x="811" y="1060"/>
                  <a:pt x="836" y="1047"/>
                </a:cubicBezTo>
                <a:cubicBezTo>
                  <a:pt x="819" y="1010"/>
                  <a:pt x="809" y="968"/>
                  <a:pt x="809" y="925"/>
                </a:cubicBezTo>
                <a:cubicBezTo>
                  <a:pt x="809" y="769"/>
                  <a:pt x="930" y="642"/>
                  <a:pt x="1083" y="632"/>
                </a:cubicBezTo>
                <a:cubicBezTo>
                  <a:pt x="1091" y="586"/>
                  <a:pt x="1095" y="537"/>
                  <a:pt x="1095" y="487"/>
                </a:cubicBezTo>
                <a:cubicBezTo>
                  <a:pt x="1095" y="405"/>
                  <a:pt x="1084" y="327"/>
                  <a:pt x="1064" y="255"/>
                </a:cubicBezTo>
                <a:cubicBezTo>
                  <a:pt x="1132" y="196"/>
                  <a:pt x="1241" y="123"/>
                  <a:pt x="1321" y="146"/>
                </a:cubicBezTo>
                <a:cubicBezTo>
                  <a:pt x="1352" y="155"/>
                  <a:pt x="1384" y="135"/>
                  <a:pt x="1393" y="102"/>
                </a:cubicBezTo>
                <a:cubicBezTo>
                  <a:pt x="1401" y="68"/>
                  <a:pt x="1383" y="33"/>
                  <a:pt x="1352" y="24"/>
                </a:cubicBezTo>
                <a:close/>
                <a:moveTo>
                  <a:pt x="1352" y="24"/>
                </a:moveTo>
                <a:cubicBezTo>
                  <a:pt x="1352" y="24"/>
                  <a:pt x="1352" y="24"/>
                  <a:pt x="1352" y="24"/>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50000"/>
          </a:bodyPr>
          <a:p>
            <a:pPr algn="ctr">
              <a:lnSpc>
                <a:spcPct val="120000"/>
              </a:lnSpc>
            </a:pPr>
            <a:endParaRPr>
              <a:latin typeface="微软雅黑" panose="020B0503020204020204" charset="-122"/>
              <a:ea typeface="微软雅黑" panose="020B0503020204020204" charset="-122"/>
            </a:endParaRPr>
          </a:p>
        </p:txBody>
      </p:sp>
      <p:sp>
        <p:nvSpPr>
          <p:cNvPr id="198" name="任意多边形 32"/>
          <p:cNvSpPr/>
          <p:nvPr>
            <p:custDataLst>
              <p:tags r:id="rId17"/>
            </p:custDataLst>
          </p:nvPr>
        </p:nvSpPr>
        <p:spPr bwMode="auto">
          <a:xfrm rot="2856582">
            <a:off x="5864046" y="3373699"/>
            <a:ext cx="134439" cy="81371"/>
          </a:xfrm>
          <a:custGeom>
            <a:avLst/>
            <a:gdLst>
              <a:gd name="T0" fmla="*/ 53 w 507"/>
              <a:gd name="T1" fmla="*/ 232 h 305"/>
              <a:gd name="T2" fmla="*/ 253 w 507"/>
              <a:gd name="T3" fmla="*/ 305 h 305"/>
              <a:gd name="T4" fmla="*/ 454 w 507"/>
              <a:gd name="T5" fmla="*/ 232 h 305"/>
              <a:gd name="T6" fmla="*/ 507 w 507"/>
              <a:gd name="T7" fmla="*/ 165 h 305"/>
              <a:gd name="T8" fmla="*/ 253 w 507"/>
              <a:gd name="T9" fmla="*/ 0 h 305"/>
              <a:gd name="T10" fmla="*/ 0 w 507"/>
              <a:gd name="T11" fmla="*/ 165 h 305"/>
              <a:gd name="T12" fmla="*/ 53 w 507"/>
              <a:gd name="T13" fmla="*/ 232 h 305"/>
              <a:gd name="T14" fmla="*/ 53 w 507"/>
              <a:gd name="T15" fmla="*/ 232 h 305"/>
              <a:gd name="T16" fmla="*/ 53 w 507"/>
              <a:gd name="T17" fmla="*/ 23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305">
                <a:moveTo>
                  <a:pt x="53" y="232"/>
                </a:moveTo>
                <a:cubicBezTo>
                  <a:pt x="106" y="279"/>
                  <a:pt x="177" y="305"/>
                  <a:pt x="253" y="305"/>
                </a:cubicBezTo>
                <a:cubicBezTo>
                  <a:pt x="330" y="305"/>
                  <a:pt x="401" y="279"/>
                  <a:pt x="454" y="232"/>
                </a:cubicBezTo>
                <a:cubicBezTo>
                  <a:pt x="476" y="212"/>
                  <a:pt x="494" y="189"/>
                  <a:pt x="507" y="165"/>
                </a:cubicBezTo>
                <a:cubicBezTo>
                  <a:pt x="441" y="63"/>
                  <a:pt x="352" y="0"/>
                  <a:pt x="253" y="0"/>
                </a:cubicBezTo>
                <a:cubicBezTo>
                  <a:pt x="155" y="0"/>
                  <a:pt x="66" y="63"/>
                  <a:pt x="0" y="165"/>
                </a:cubicBezTo>
                <a:cubicBezTo>
                  <a:pt x="13" y="189"/>
                  <a:pt x="30" y="212"/>
                  <a:pt x="53" y="232"/>
                </a:cubicBezTo>
                <a:close/>
                <a:moveTo>
                  <a:pt x="53" y="232"/>
                </a:moveTo>
                <a:cubicBezTo>
                  <a:pt x="53" y="232"/>
                  <a:pt x="53" y="232"/>
                  <a:pt x="53" y="232"/>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25000" lnSpcReduction="20000"/>
          </a:bodyPr>
          <a:p>
            <a:pPr algn="ctr">
              <a:lnSpc>
                <a:spcPct val="140000"/>
              </a:lnSpc>
            </a:pPr>
            <a:endParaRPr>
              <a:latin typeface="微软雅黑" panose="020B0503020204020204" charset="-122"/>
              <a:ea typeface="微软雅黑" panose="020B0503020204020204" charset="-122"/>
            </a:endParaRPr>
          </a:p>
        </p:txBody>
      </p:sp>
      <p:sp>
        <p:nvSpPr>
          <p:cNvPr id="199" name="任意多边形 33"/>
          <p:cNvSpPr/>
          <p:nvPr>
            <p:custDataLst>
              <p:tags r:id="rId18"/>
            </p:custDataLst>
          </p:nvPr>
        </p:nvSpPr>
        <p:spPr bwMode="auto">
          <a:xfrm rot="2856582">
            <a:off x="5759933" y="3593280"/>
            <a:ext cx="130901" cy="130901"/>
          </a:xfrm>
          <a:custGeom>
            <a:avLst/>
            <a:gdLst>
              <a:gd name="T0" fmla="*/ 245 w 490"/>
              <a:gd name="T1" fmla="*/ 0 h 491"/>
              <a:gd name="T2" fmla="*/ 0 w 490"/>
              <a:gd name="T3" fmla="*/ 245 h 491"/>
              <a:gd name="T4" fmla="*/ 245 w 490"/>
              <a:gd name="T5" fmla="*/ 491 h 491"/>
              <a:gd name="T6" fmla="*/ 490 w 490"/>
              <a:gd name="T7" fmla="*/ 245 h 491"/>
              <a:gd name="T8" fmla="*/ 245 w 490"/>
              <a:gd name="T9" fmla="*/ 0 h 491"/>
              <a:gd name="T10" fmla="*/ 395 w 490"/>
              <a:gd name="T11" fmla="*/ 191 h 491"/>
              <a:gd name="T12" fmla="*/ 221 w 490"/>
              <a:gd name="T13" fmla="*/ 365 h 491"/>
              <a:gd name="T14" fmla="*/ 208 w 490"/>
              <a:gd name="T15" fmla="*/ 370 h 491"/>
              <a:gd name="T16" fmla="*/ 195 w 490"/>
              <a:gd name="T17" fmla="*/ 365 h 491"/>
              <a:gd name="T18" fmla="*/ 95 w 490"/>
              <a:gd name="T19" fmla="*/ 265 h 491"/>
              <a:gd name="T20" fmla="*/ 95 w 490"/>
              <a:gd name="T21" fmla="*/ 239 h 491"/>
              <a:gd name="T22" fmla="*/ 133 w 490"/>
              <a:gd name="T23" fmla="*/ 200 h 491"/>
              <a:gd name="T24" fmla="*/ 159 w 490"/>
              <a:gd name="T25" fmla="*/ 200 h 491"/>
              <a:gd name="T26" fmla="*/ 208 w 490"/>
              <a:gd name="T27" fmla="*/ 249 h 491"/>
              <a:gd name="T28" fmla="*/ 330 w 490"/>
              <a:gd name="T29" fmla="*/ 126 h 491"/>
              <a:gd name="T30" fmla="*/ 356 w 490"/>
              <a:gd name="T31" fmla="*/ 126 h 491"/>
              <a:gd name="T32" fmla="*/ 395 w 490"/>
              <a:gd name="T33" fmla="*/ 165 h 491"/>
              <a:gd name="T34" fmla="*/ 400 w 490"/>
              <a:gd name="T35" fmla="*/ 178 h 491"/>
              <a:gd name="T36" fmla="*/ 395 w 490"/>
              <a:gd name="T37" fmla="*/ 191 h 491"/>
              <a:gd name="T38" fmla="*/ 395 w 490"/>
              <a:gd name="T39" fmla="*/ 191 h 491"/>
              <a:gd name="T40" fmla="*/ 395 w 490"/>
              <a:gd name="T41" fmla="*/ 1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491">
                <a:moveTo>
                  <a:pt x="245" y="0"/>
                </a:moveTo>
                <a:cubicBezTo>
                  <a:pt x="109" y="0"/>
                  <a:pt x="0" y="110"/>
                  <a:pt x="0" y="245"/>
                </a:cubicBezTo>
                <a:cubicBezTo>
                  <a:pt x="0" y="381"/>
                  <a:pt x="109" y="491"/>
                  <a:pt x="245" y="491"/>
                </a:cubicBezTo>
                <a:cubicBezTo>
                  <a:pt x="380" y="491"/>
                  <a:pt x="490" y="381"/>
                  <a:pt x="490" y="245"/>
                </a:cubicBezTo>
                <a:cubicBezTo>
                  <a:pt x="490" y="110"/>
                  <a:pt x="380" y="0"/>
                  <a:pt x="245" y="0"/>
                </a:cubicBezTo>
                <a:close/>
                <a:moveTo>
                  <a:pt x="395" y="191"/>
                </a:moveTo>
                <a:cubicBezTo>
                  <a:pt x="221" y="365"/>
                  <a:pt x="221" y="365"/>
                  <a:pt x="221" y="365"/>
                </a:cubicBezTo>
                <a:cubicBezTo>
                  <a:pt x="217" y="368"/>
                  <a:pt x="213" y="370"/>
                  <a:pt x="208" y="370"/>
                </a:cubicBezTo>
                <a:cubicBezTo>
                  <a:pt x="203" y="370"/>
                  <a:pt x="198" y="368"/>
                  <a:pt x="195" y="365"/>
                </a:cubicBezTo>
                <a:cubicBezTo>
                  <a:pt x="95" y="265"/>
                  <a:pt x="95" y="265"/>
                  <a:pt x="95" y="265"/>
                </a:cubicBezTo>
                <a:cubicBezTo>
                  <a:pt x="88" y="258"/>
                  <a:pt x="88" y="246"/>
                  <a:pt x="95" y="239"/>
                </a:cubicBezTo>
                <a:cubicBezTo>
                  <a:pt x="133" y="200"/>
                  <a:pt x="133" y="200"/>
                  <a:pt x="133" y="200"/>
                </a:cubicBezTo>
                <a:cubicBezTo>
                  <a:pt x="141" y="193"/>
                  <a:pt x="152" y="193"/>
                  <a:pt x="159" y="200"/>
                </a:cubicBezTo>
                <a:cubicBezTo>
                  <a:pt x="208" y="249"/>
                  <a:pt x="208" y="249"/>
                  <a:pt x="208" y="249"/>
                </a:cubicBezTo>
                <a:cubicBezTo>
                  <a:pt x="330" y="126"/>
                  <a:pt x="330" y="126"/>
                  <a:pt x="330" y="126"/>
                </a:cubicBezTo>
                <a:cubicBezTo>
                  <a:pt x="337" y="119"/>
                  <a:pt x="349" y="119"/>
                  <a:pt x="356" y="126"/>
                </a:cubicBezTo>
                <a:cubicBezTo>
                  <a:pt x="395" y="165"/>
                  <a:pt x="395" y="165"/>
                  <a:pt x="395" y="165"/>
                </a:cubicBezTo>
                <a:cubicBezTo>
                  <a:pt x="398" y="168"/>
                  <a:pt x="400" y="173"/>
                  <a:pt x="400" y="178"/>
                </a:cubicBezTo>
                <a:cubicBezTo>
                  <a:pt x="400" y="183"/>
                  <a:pt x="398" y="187"/>
                  <a:pt x="395" y="191"/>
                </a:cubicBezTo>
                <a:close/>
                <a:moveTo>
                  <a:pt x="395" y="191"/>
                </a:moveTo>
                <a:cubicBezTo>
                  <a:pt x="395" y="191"/>
                  <a:pt x="395" y="191"/>
                  <a:pt x="395" y="191"/>
                </a:cubicBezTo>
              </a:path>
            </a:pathLst>
          </a:custGeom>
          <a:solidFill>
            <a:srgbClr val="31587F"/>
          </a:solidFill>
          <a:ln>
            <a:noFill/>
          </a:ln>
          <a:extLst>
            <a:ext uri="{91240B29-F687-4F45-9708-019B960494DF}">
              <a14:hiddenLine xmlns:a14="http://schemas.microsoft.com/office/drawing/2010/main" w="9525">
                <a:solidFill>
                  <a:srgbClr val="000000"/>
                </a:solidFill>
                <a:round/>
              </a14:hiddenLine>
            </a:ext>
          </a:extLst>
        </p:spPr>
        <p:txBody>
          <a:bodyPr wrap="square" lIns="90000" tIns="46800" rIns="90000" bIns="46800" anchor="ctr">
            <a:normAutofit fontScale="30000" lnSpcReduction="20000"/>
          </a:bodyPr>
          <a:p>
            <a:pPr algn="ctr">
              <a:lnSpc>
                <a:spcPct val="130000"/>
              </a:lnSpc>
            </a:pPr>
            <a:endParaRPr>
              <a:latin typeface="微软雅黑" panose="020B0503020204020204" charset="-122"/>
              <a:ea typeface="微软雅黑" panose="020B0503020204020204" charset="-122"/>
            </a:endParaRPr>
          </a:p>
        </p:txBody>
      </p:sp>
      <p:sp>
        <p:nvSpPr>
          <p:cNvPr id="208" name="椭圆 207"/>
          <p:cNvSpPr/>
          <p:nvPr/>
        </p:nvSpPr>
        <p:spPr>
          <a:xfrm>
            <a:off x="7694295" y="2106295"/>
            <a:ext cx="320675" cy="32067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13" name="组合 212"/>
          <p:cNvGrpSpPr/>
          <p:nvPr/>
        </p:nvGrpSpPr>
        <p:grpSpPr>
          <a:xfrm>
            <a:off x="859155" y="2011680"/>
            <a:ext cx="3509799" cy="1845310"/>
            <a:chOff x="2853" y="1565"/>
            <a:chExt cx="5527" cy="2906"/>
          </a:xfrm>
        </p:grpSpPr>
        <p:grpSp>
          <p:nvGrpSpPr>
            <p:cNvPr id="209" name="组合 208"/>
            <p:cNvGrpSpPr/>
            <p:nvPr/>
          </p:nvGrpSpPr>
          <p:grpSpPr>
            <a:xfrm>
              <a:off x="2854" y="1565"/>
              <a:ext cx="5526" cy="2906"/>
              <a:chOff x="10090" y="3174"/>
              <a:chExt cx="8428" cy="2906"/>
            </a:xfrm>
          </p:grpSpPr>
          <p:sp>
            <p:nvSpPr>
              <p:cNvPr id="210" name="文本框 209"/>
              <p:cNvSpPr txBox="1"/>
              <p:nvPr/>
            </p:nvSpPr>
            <p:spPr>
              <a:xfrm>
                <a:off x="10789" y="3174"/>
                <a:ext cx="7729" cy="2906"/>
              </a:xfrm>
              <a:prstGeom prst="rect">
                <a:avLst/>
              </a:prstGeom>
              <a:noFill/>
            </p:spPr>
            <p:txBody>
              <a:bodyPr wrap="square" rtlCol="0">
                <a:spAutoFit/>
              </a:bodyPr>
              <a:p>
                <a:pPr algn="l"/>
                <a:r>
                  <a:rPr lang="en-US" altLang="zh-CN"/>
                  <a:t> </a:t>
                </a:r>
                <a:r>
                  <a:rPr lang="zh-CN" altLang="en-US" sz="1600"/>
                  <a:t>管理：项目管理是我们学习的目的所在，在这个过程中我们更深刻的体会到，好的管理可以让软件项目的整个软件生命周期都能在管理者的控制之下，以预定成本按期，按质的完成软件交付用户使用。</a:t>
                </a:r>
                <a:endParaRPr lang="zh-CN" altLang="en-US" sz="1600">
                  <a:sym typeface="+mn-ea"/>
                </a:endParaRPr>
              </a:p>
            </p:txBody>
          </p:sp>
          <p:sp>
            <p:nvSpPr>
              <p:cNvPr id="211" name="文本框 210"/>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grpSp>
        <p:sp>
          <p:nvSpPr>
            <p:cNvPr id="212" name="椭圆 211"/>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4" name="组合 213"/>
          <p:cNvGrpSpPr/>
          <p:nvPr/>
        </p:nvGrpSpPr>
        <p:grpSpPr>
          <a:xfrm>
            <a:off x="850900" y="3949065"/>
            <a:ext cx="3291205" cy="1106805"/>
            <a:chOff x="2853" y="1545"/>
            <a:chExt cx="5183" cy="1743"/>
          </a:xfrm>
        </p:grpSpPr>
        <p:grpSp>
          <p:nvGrpSpPr>
            <p:cNvPr id="215" name="组合 214"/>
            <p:cNvGrpSpPr/>
            <p:nvPr/>
          </p:nvGrpSpPr>
          <p:grpSpPr>
            <a:xfrm>
              <a:off x="2854" y="1545"/>
              <a:ext cx="5182" cy="1743"/>
              <a:chOff x="10090" y="3154"/>
              <a:chExt cx="7903" cy="1743"/>
            </a:xfrm>
          </p:grpSpPr>
          <p:sp>
            <p:nvSpPr>
              <p:cNvPr id="216" name="文本框 215"/>
              <p:cNvSpPr txBox="1"/>
              <p:nvPr/>
            </p:nvSpPr>
            <p:spPr>
              <a:xfrm>
                <a:off x="10589" y="3154"/>
                <a:ext cx="7404" cy="1743"/>
              </a:xfrm>
              <a:prstGeom prst="rect">
                <a:avLst/>
              </a:prstGeom>
              <a:noFill/>
            </p:spPr>
            <p:txBody>
              <a:bodyPr wrap="square" rtlCol="0">
                <a:spAutoFit/>
              </a:bodyPr>
              <a:p>
                <a:pPr algn="l"/>
                <a:r>
                  <a:rPr lang="en-US" altLang="zh-CN"/>
                  <a:t>  </a:t>
                </a:r>
                <a:r>
                  <a:rPr lang="zh-CN" altLang="en-US" sz="1600"/>
                  <a:t>测试：对于各个模型的准确率测试，没有一个标定的范围，即对推荐歌曲的相似程度没有一个标准的界定。</a:t>
                </a:r>
                <a:endParaRPr lang="zh-CN" altLang="en-US" sz="1600"/>
              </a:p>
            </p:txBody>
          </p:sp>
          <p:sp>
            <p:nvSpPr>
              <p:cNvPr id="217" name="文本框 216"/>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grpSp>
        <p:sp>
          <p:nvSpPr>
            <p:cNvPr id="218" name="椭圆 217"/>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9" name="组合 218"/>
          <p:cNvGrpSpPr/>
          <p:nvPr/>
        </p:nvGrpSpPr>
        <p:grpSpPr>
          <a:xfrm>
            <a:off x="7694930" y="3924935"/>
            <a:ext cx="3403625" cy="1599565"/>
            <a:chOff x="2853" y="1587"/>
            <a:chExt cx="5360" cy="2519"/>
          </a:xfrm>
        </p:grpSpPr>
        <p:grpSp>
          <p:nvGrpSpPr>
            <p:cNvPr id="220" name="组合 219"/>
            <p:cNvGrpSpPr/>
            <p:nvPr/>
          </p:nvGrpSpPr>
          <p:grpSpPr>
            <a:xfrm>
              <a:off x="2854" y="1587"/>
              <a:ext cx="5359" cy="2519"/>
              <a:chOff x="10090" y="3196"/>
              <a:chExt cx="8173" cy="2519"/>
            </a:xfrm>
          </p:grpSpPr>
          <p:sp>
            <p:nvSpPr>
              <p:cNvPr id="221" name="文本框 220"/>
              <p:cNvSpPr txBox="1"/>
              <p:nvPr/>
            </p:nvSpPr>
            <p:spPr>
              <a:xfrm>
                <a:off x="10859" y="3196"/>
                <a:ext cx="7404" cy="2519"/>
              </a:xfrm>
              <a:prstGeom prst="rect">
                <a:avLst/>
              </a:prstGeom>
              <a:noFill/>
            </p:spPr>
            <p:txBody>
              <a:bodyPr wrap="square" rtlCol="0">
                <a:spAutoFit/>
              </a:bodyPr>
              <a:p>
                <a:pPr algn="l"/>
                <a:r>
                  <a:rPr lang="zh-CN" altLang="en-US" sz="1600"/>
                  <a:t>时间</a:t>
                </a:r>
                <a:r>
                  <a:rPr lang="zh-CN" altLang="en-US"/>
                  <a:t>：</a:t>
                </a:r>
                <a:r>
                  <a:rPr lang="zh-CN" altLang="en-US" sz="1600">
                    <a:sym typeface="+mn-ea"/>
                  </a:rPr>
                  <a:t>关于时间方面，一开始大家并没有太过警惕，这也使刚开始的工作就有些磕绊。这里面有一些因素，比如疫情让大家的时间进一步压缩。不过总的来说算是按时完成了任务</a:t>
                </a:r>
                <a:r>
                  <a:rPr sz="1600">
                    <a:sym typeface="+mn-ea"/>
                  </a:rPr>
                  <a:t>。</a:t>
                </a:r>
                <a:endParaRPr sz="1600">
                  <a:sym typeface="+mn-ea"/>
                </a:endParaRPr>
              </a:p>
            </p:txBody>
          </p:sp>
          <p:sp>
            <p:nvSpPr>
              <p:cNvPr id="222" name="文本框 221"/>
              <p:cNvSpPr txBox="1"/>
              <p:nvPr/>
            </p:nvSpPr>
            <p:spPr>
              <a:xfrm>
                <a:off x="10090" y="3196"/>
                <a:ext cx="500" cy="58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grpSp>
        <p:sp>
          <p:nvSpPr>
            <p:cNvPr id="223" name="椭圆 222"/>
            <p:cNvSpPr/>
            <p:nvPr/>
          </p:nvSpPr>
          <p:spPr>
            <a:xfrm>
              <a:off x="2853" y="1625"/>
              <a:ext cx="505" cy="5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矩形 1"/>
          <p:cNvSpPr>
            <a:spLocks noChangeAspect="1"/>
          </p:cNvSpPr>
          <p:nvPr/>
        </p:nvSpPr>
        <p:spPr>
          <a:xfrm>
            <a:off x="-6350" y="0"/>
            <a:ext cx="12193270" cy="6899275"/>
          </a:xfrm>
          <a:prstGeom prst="rect">
            <a:avLst/>
          </a:prstGeom>
          <a:blipFill rotWithShape="1">
            <a:blip r:embed="rId1"/>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0" y="-20320"/>
            <a:ext cx="12191365" cy="6898640"/>
          </a:xfrm>
          <a:prstGeom prst="rect">
            <a:avLst/>
          </a:prstGeom>
          <a:solidFill>
            <a:srgbClr val="3E4A5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3972560" y="2480310"/>
            <a:ext cx="4906010" cy="1386840"/>
            <a:chOff x="723" y="4895"/>
            <a:chExt cx="7726" cy="2184"/>
          </a:xfrm>
        </p:grpSpPr>
        <p:sp>
          <p:nvSpPr>
            <p:cNvPr id="5" name="文本框 4"/>
            <p:cNvSpPr txBox="1"/>
            <p:nvPr/>
          </p:nvSpPr>
          <p:spPr>
            <a:xfrm>
              <a:off x="723" y="4895"/>
              <a:ext cx="7726" cy="2179"/>
            </a:xfrm>
            <a:prstGeom prst="rect">
              <a:avLst/>
            </a:prstGeom>
            <a:noFill/>
          </p:spPr>
          <p:txBody>
            <a:bodyPr wrap="none" rtlCol="0">
              <a:spAutoFit/>
            </a:bodyPr>
            <a:p>
              <a:pPr algn="l"/>
              <a:r>
                <a:rPr lang="en-US" altLang="zh-CN" sz="4400" b="1">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sz="4400" b="1">
                  <a:solidFill>
                    <a:schemeClr val="bg1"/>
                  </a:solidFill>
                  <a:latin typeface="微软雅黑" panose="020B0503020204020204" charset="-122"/>
                  <a:ea typeface="微软雅黑" panose="020B0503020204020204" charset="-122"/>
                  <a:cs typeface="微软雅黑" panose="020B0503020204020204" charset="-122"/>
                  <a:sym typeface="+mn-ea"/>
                </a:rPr>
                <a:t>谢谢观看</a:t>
              </a:r>
              <a:endParaRPr lang="en-US" altLang="zh-CN" sz="4400" b="1">
                <a:solidFill>
                  <a:schemeClr val="bg1"/>
                </a:solidFill>
                <a:latin typeface="微软雅黑" panose="020B0503020204020204" charset="-122"/>
                <a:ea typeface="微软雅黑" panose="020B0503020204020204" charset="-122"/>
              </a:endParaRPr>
            </a:p>
            <a:p>
              <a:pPr algn="l"/>
              <a:r>
                <a:rPr lang="zh-CN" altLang="en-US" sz="4000" b="1">
                  <a:solidFill>
                    <a:schemeClr val="bg1"/>
                  </a:solidFill>
                  <a:latin typeface="微软雅黑" panose="020B0503020204020204" charset="-122"/>
                  <a:ea typeface="微软雅黑" panose="020B0503020204020204" charset="-122"/>
                </a:rPr>
                <a:t>网易云推荐系统报告</a:t>
              </a:r>
              <a:r>
                <a:rPr lang="en-US" altLang="zh-CN" sz="4000" b="1">
                  <a:solidFill>
                    <a:schemeClr val="bg1"/>
                  </a:solidFill>
                  <a:latin typeface="微软雅黑" panose="020B0503020204020204" charset="-122"/>
                  <a:ea typeface="微软雅黑" panose="020B0503020204020204" charset="-122"/>
                </a:rPr>
                <a:t> </a:t>
              </a:r>
              <a:endParaRPr lang="en-US" altLang="zh-CN" sz="4000" b="1">
                <a:solidFill>
                  <a:schemeClr val="bg1"/>
                </a:solidFill>
                <a:latin typeface="微软雅黑" panose="020B0503020204020204" charset="-122"/>
                <a:ea typeface="微软雅黑" panose="020B0503020204020204" charset="-122"/>
              </a:endParaRPr>
            </a:p>
          </p:txBody>
        </p:sp>
        <p:cxnSp>
          <p:nvCxnSpPr>
            <p:cNvPr id="6" name="直接连接符 5"/>
            <p:cNvCxnSpPr/>
            <p:nvPr/>
          </p:nvCxnSpPr>
          <p:spPr>
            <a:xfrm>
              <a:off x="826" y="7074"/>
              <a:ext cx="7598" cy="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4906645" y="5085080"/>
            <a:ext cx="2708275" cy="645160"/>
          </a:xfrm>
          <a:prstGeom prst="rect">
            <a:avLst/>
          </a:prstGeom>
          <a:noFill/>
        </p:spPr>
        <p:txBody>
          <a:bodyPr wrap="none" rtlCol="0">
            <a:spAutoFit/>
          </a:bodyPr>
          <a:p>
            <a:r>
              <a:rPr lang="zh-CN" altLang="en-US">
                <a:solidFill>
                  <a:schemeClr val="bg1"/>
                </a:solidFill>
              </a:rPr>
              <a:t>汇报人：</a:t>
            </a:r>
            <a:endParaRPr lang="zh-CN" altLang="en-US">
              <a:solidFill>
                <a:schemeClr val="bg1"/>
              </a:solidFill>
            </a:endParaRPr>
          </a:p>
          <a:p>
            <a:r>
              <a:rPr lang="zh-CN" altLang="en-US">
                <a:solidFill>
                  <a:schemeClr val="bg1"/>
                </a:solidFill>
              </a:rPr>
              <a:t>汇报时间：</a:t>
            </a:r>
            <a:r>
              <a:rPr lang="en-US" altLang="zh-CN">
                <a:solidFill>
                  <a:schemeClr val="bg1"/>
                </a:solidFill>
              </a:rPr>
              <a:t>2022</a:t>
            </a:r>
            <a:r>
              <a:rPr lang="zh-CN" altLang="en-US">
                <a:solidFill>
                  <a:schemeClr val="bg1"/>
                </a:solidFill>
              </a:rPr>
              <a:t>年</a:t>
            </a:r>
            <a:r>
              <a:rPr lang="en-US" altLang="zh-CN">
                <a:solidFill>
                  <a:schemeClr val="bg1"/>
                </a:solidFill>
              </a:rPr>
              <a:t>6</a:t>
            </a:r>
            <a:r>
              <a:rPr lang="zh-CN" altLang="en-US">
                <a:solidFill>
                  <a:schemeClr val="bg1"/>
                </a:solidFill>
              </a:rPr>
              <a:t>月</a:t>
            </a:r>
            <a:r>
              <a:rPr lang="en-US" altLang="zh-CN">
                <a:solidFill>
                  <a:schemeClr val="bg1"/>
                </a:solidFill>
              </a:rPr>
              <a:t>X</a:t>
            </a:r>
            <a:r>
              <a:rPr lang="zh-CN" altLang="en-US">
                <a:solidFill>
                  <a:schemeClr val="bg1"/>
                </a:solidFill>
              </a:rPr>
              <a:t>日</a:t>
            </a:r>
            <a:endParaRPr lang="zh-C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spect="1"/>
          </p:cNvSpPr>
          <p:nvPr/>
        </p:nvSpPr>
        <p:spPr>
          <a:xfrm>
            <a:off x="0" y="0"/>
            <a:ext cx="12193270" cy="6899275"/>
          </a:xfrm>
          <a:prstGeom prst="rect">
            <a:avLst/>
          </a:prstGeom>
          <a:blipFill rotWithShape="1">
            <a:blip r:embed="rId1"/>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797685" y="1036955"/>
            <a:ext cx="8595995" cy="4845685"/>
          </a:xfrm>
          <a:prstGeom prst="rect">
            <a:avLst/>
          </a:prstGeom>
          <a:solidFill>
            <a:srgbClr val="3E4A5A">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633980" y="1632585"/>
            <a:ext cx="7162165" cy="3046095"/>
          </a:xfrm>
          <a:prstGeom prst="rect">
            <a:avLst/>
          </a:prstGeom>
          <a:noFill/>
        </p:spPr>
        <p:txBody>
          <a:bodyPr wrap="square" rtlCol="0">
            <a:spAutoFit/>
          </a:bodyPr>
          <a:p>
            <a:pPr algn="ctr"/>
            <a:r>
              <a:rPr lang="en-US" altLang="zh-CN" sz="200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目录</a:t>
            </a:r>
            <a:endParaRPr lang="en-US" altLang="zh-CN" sz="2000">
              <a:solidFill>
                <a:schemeClr val="bg1"/>
              </a:solidFill>
              <a:latin typeface="微软雅黑" panose="020B0503020204020204" charset="-122"/>
              <a:ea typeface="微软雅黑" panose="020B0503020204020204" charset="-122"/>
              <a:cs typeface="微软雅黑" panose="020B0503020204020204" charset="-122"/>
            </a:endParaRPr>
          </a:p>
          <a:p>
            <a:pPr algn="ctr"/>
            <a:r>
              <a:rPr lang="en-US" altLang="zh-CN" sz="2000">
                <a:solidFill>
                  <a:schemeClr val="bg1"/>
                </a:solidFill>
                <a:latin typeface="微软雅黑" panose="020B0503020204020204" charset="-122"/>
                <a:ea typeface="微软雅黑" panose="020B0503020204020204" charset="-122"/>
                <a:cs typeface="微软雅黑" panose="020B0503020204020204" charset="-122"/>
              </a:rPr>
              <a:t>   CONTENTS</a:t>
            </a:r>
            <a:endParaRPr lang="en-US" altLang="zh-CN" sz="2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en-US" altLang="zh-CN" sz="2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en-US" altLang="zh-CN" sz="2000">
              <a:solidFill>
                <a:schemeClr val="bg1"/>
              </a:solidFill>
              <a:latin typeface="微软雅黑" panose="020B0503020204020204" charset="-122"/>
              <a:ea typeface="微软雅黑" panose="020B0503020204020204" charset="-122"/>
              <a:cs typeface="微软雅黑" panose="020B0503020204020204" charset="-122"/>
            </a:endParaRPr>
          </a:p>
          <a:p>
            <a:pPr algn="l"/>
            <a:r>
              <a:rPr lang="en-US" altLang="zh-CN">
                <a:solidFill>
                  <a:schemeClr val="bg1"/>
                </a:solidFill>
              </a:rPr>
              <a:t>      01  </a:t>
            </a:r>
            <a:r>
              <a:rPr lang="zh-CN" altLang="en-US">
                <a:solidFill>
                  <a:schemeClr val="bg1"/>
                </a:solidFill>
              </a:rPr>
              <a:t>项目背景和意义                           </a:t>
            </a:r>
            <a:r>
              <a:rPr lang="en-US" altLang="zh-CN">
                <a:solidFill>
                  <a:schemeClr val="bg1"/>
                </a:solidFill>
                <a:sym typeface="+mn-ea"/>
              </a:rPr>
              <a:t>02  </a:t>
            </a:r>
            <a:r>
              <a:rPr lang="zh-CN" altLang="en-US">
                <a:solidFill>
                  <a:schemeClr val="bg1"/>
                </a:solidFill>
                <a:sym typeface="+mn-ea"/>
              </a:rPr>
              <a:t>完成情况</a:t>
            </a:r>
            <a:endParaRPr lang="en-US" altLang="zh-CN">
              <a:solidFill>
                <a:schemeClr val="bg1"/>
              </a:solidFill>
            </a:endParaRPr>
          </a:p>
          <a:p>
            <a:pPr algn="l"/>
            <a:r>
              <a:rPr lang="en-US" altLang="zh-CN">
                <a:solidFill>
                  <a:schemeClr val="bg1"/>
                </a:solidFill>
                <a:sym typeface="+mn-ea"/>
              </a:rPr>
              <a:t>                                                     </a:t>
            </a:r>
            <a:endParaRPr lang="en-US" altLang="zh-CN">
              <a:solidFill>
                <a:schemeClr val="bg1"/>
              </a:solidFill>
            </a:endParaRPr>
          </a:p>
          <a:p>
            <a:pPr algn="l"/>
            <a:r>
              <a:rPr lang="en-US" altLang="zh-CN">
                <a:solidFill>
                  <a:schemeClr val="bg1"/>
                </a:solidFill>
              </a:rPr>
              <a:t>      </a:t>
            </a:r>
            <a:r>
              <a:rPr lang="en-US" altLang="zh-CN">
                <a:solidFill>
                  <a:schemeClr val="bg1"/>
                </a:solidFill>
                <a:sym typeface="+mn-ea"/>
              </a:rPr>
              <a:t>03  </a:t>
            </a:r>
            <a:r>
              <a:rPr lang="zh-CN" altLang="en-US">
                <a:solidFill>
                  <a:schemeClr val="bg1"/>
                </a:solidFill>
                <a:sym typeface="+mn-ea"/>
              </a:rPr>
              <a:t>风险计划</a:t>
            </a:r>
            <a:r>
              <a:rPr lang="en-US" altLang="zh-CN">
                <a:solidFill>
                  <a:schemeClr val="bg1"/>
                </a:solidFill>
                <a:sym typeface="+mn-ea"/>
              </a:rPr>
              <a:t>			03 </a:t>
            </a:r>
            <a:r>
              <a:rPr lang="zh-CN" altLang="en-US">
                <a:solidFill>
                  <a:schemeClr val="bg1"/>
                </a:solidFill>
                <a:sym typeface="+mn-ea"/>
              </a:rPr>
              <a:t>经验教训</a:t>
            </a:r>
            <a:endParaRPr lang="zh-CN" altLang="en-US">
              <a:solidFill>
                <a:schemeClr val="bg1"/>
              </a:solidFill>
              <a:sym typeface="+mn-ea"/>
            </a:endParaRPr>
          </a:p>
          <a:p>
            <a:pPr algn="l"/>
            <a:r>
              <a:rPr lang="zh-CN" altLang="en-US">
                <a:solidFill>
                  <a:schemeClr val="bg1"/>
                </a:solidFill>
                <a:sym typeface="+mn-ea"/>
              </a:rPr>
              <a:t>                                         </a:t>
            </a:r>
            <a:endParaRPr lang="zh-CN" altLang="en-US">
              <a:solidFill>
                <a:schemeClr val="bg1"/>
              </a:solidFill>
              <a:sym typeface="+mn-ea"/>
            </a:endParaRPr>
          </a:p>
          <a:p>
            <a:pPr algn="l"/>
            <a:endParaRPr lang="zh-CN" altLang="en-US">
              <a:solidFill>
                <a:schemeClr val="bg1"/>
              </a:solidFill>
              <a:sym typeface="+mn-ea"/>
            </a:endParaRPr>
          </a:p>
          <a:p>
            <a:pPr algn="l"/>
            <a:r>
              <a:rPr lang="en-US" altLang="zh-CN">
                <a:solidFill>
                  <a:schemeClr val="bg1"/>
                </a:solidFill>
                <a:sym typeface="+mn-ea"/>
              </a:rPr>
              <a:t>      			   </a:t>
            </a:r>
            <a:endParaRPr lang="en-US" altLang="zh-CN">
              <a:solidFill>
                <a:schemeClr val="bg1"/>
              </a:solidFill>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任意多边形 1"/>
          <p:cNvSpPr>
            <a:spLocks noChangeAspect="1"/>
          </p:cNvSpPr>
          <p:nvPr/>
        </p:nvSpPr>
        <p:spPr>
          <a:xfrm>
            <a:off x="680720" y="878840"/>
            <a:ext cx="5100955" cy="5100955"/>
          </a:xfrm>
          <a:custGeom>
            <a:avLst/>
            <a:gdLst/>
            <a:ahLst/>
            <a:cxnLst>
              <a:cxn ang="3">
                <a:pos x="hc" y="t"/>
              </a:cxn>
              <a:cxn ang="cd2">
                <a:pos x="l" y="vc"/>
              </a:cxn>
              <a:cxn ang="cd4">
                <a:pos x="hc" y="b"/>
              </a:cxn>
              <a:cxn ang="0">
                <a:pos x="r" y="vc"/>
              </a:cxn>
            </a:cxnLst>
            <a:rect l="l" t="t" r="r" b="b"/>
            <a:pathLst>
              <a:path w="8053" h="8053">
                <a:moveTo>
                  <a:pt x="4027" y="0"/>
                </a:moveTo>
                <a:cubicBezTo>
                  <a:pt x="6250" y="0"/>
                  <a:pt x="8053" y="1803"/>
                  <a:pt x="8053" y="4027"/>
                </a:cubicBezTo>
                <a:cubicBezTo>
                  <a:pt x="8053" y="6250"/>
                  <a:pt x="6250" y="8053"/>
                  <a:pt x="4027" y="8053"/>
                </a:cubicBezTo>
                <a:cubicBezTo>
                  <a:pt x="1803" y="8053"/>
                  <a:pt x="0" y="6250"/>
                  <a:pt x="0" y="4027"/>
                </a:cubicBezTo>
                <a:cubicBezTo>
                  <a:pt x="0" y="1803"/>
                  <a:pt x="1803" y="0"/>
                  <a:pt x="4027" y="0"/>
                </a:cubicBezTo>
                <a:close/>
              </a:path>
            </a:pathLst>
          </a:custGeom>
          <a:blipFill rotWithShape="1">
            <a:blip r:embed="rId1"/>
            <a:stretch>
              <a:fillRect/>
            </a:stretch>
          </a:blipFill>
          <a:ln w="12700">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solidFill>
                  <a:schemeClr val="tx1"/>
                </a:solidFill>
              </a:ln>
            </a:endParaRPr>
          </a:p>
        </p:txBody>
      </p:sp>
      <p:sp>
        <p:nvSpPr>
          <p:cNvPr id="3" name="文本框 2"/>
          <p:cNvSpPr txBox="1"/>
          <p:nvPr/>
        </p:nvSpPr>
        <p:spPr>
          <a:xfrm>
            <a:off x="7753985" y="2139950"/>
            <a:ext cx="558800" cy="460375"/>
          </a:xfrm>
          <a:prstGeom prst="rect">
            <a:avLst/>
          </a:prstGeom>
          <a:noFill/>
        </p:spPr>
        <p:txBody>
          <a:bodyPr wrap="none" rtlCol="0">
            <a:spAutoFit/>
          </a:bodyPr>
          <a:p>
            <a:r>
              <a:rPr lang="en-US" altLang="zh-CN" sz="2400" b="1">
                <a:latin typeface="微软雅黑" panose="020B0503020204020204" charset="-122"/>
                <a:ea typeface="微软雅黑" panose="020B0503020204020204" charset="-122"/>
              </a:rPr>
              <a:t>01</a:t>
            </a:r>
            <a:endParaRPr lang="en-US" altLang="zh-CN" sz="2400" b="1">
              <a:latin typeface="微软雅黑" panose="020B0503020204020204" charset="-122"/>
              <a:ea typeface="微软雅黑" panose="020B0503020204020204" charset="-122"/>
            </a:endParaRPr>
          </a:p>
        </p:txBody>
      </p:sp>
      <p:sp>
        <p:nvSpPr>
          <p:cNvPr id="4" name="文本框 3"/>
          <p:cNvSpPr txBox="1"/>
          <p:nvPr/>
        </p:nvSpPr>
        <p:spPr>
          <a:xfrm>
            <a:off x="6874510" y="2954020"/>
            <a:ext cx="2316480" cy="460375"/>
          </a:xfrm>
          <a:prstGeom prst="rect">
            <a:avLst/>
          </a:prstGeom>
          <a:noFill/>
        </p:spPr>
        <p:txBody>
          <a:bodyPr wrap="none" rtlCol="0">
            <a:spAutoFit/>
          </a:bodyPr>
          <a:p>
            <a:pPr algn="l"/>
            <a:r>
              <a:rPr lang="zh-CN" altLang="en-US" sz="2400" b="1">
                <a:solidFill>
                  <a:schemeClr val="tx1"/>
                </a:solidFill>
                <a:latin typeface="微软雅黑" panose="020B0503020204020204" charset="-122"/>
                <a:ea typeface="微软雅黑" panose="020B0503020204020204" charset="-122"/>
                <a:sym typeface="+mn-ea"/>
              </a:rPr>
              <a:t>项目背景和</a:t>
            </a:r>
            <a:r>
              <a:rPr lang="zh-CN" altLang="en-US" sz="2400" b="1">
                <a:solidFill>
                  <a:schemeClr val="tx1"/>
                </a:solidFill>
                <a:latin typeface="微软雅黑" panose="020B0503020204020204" charset="-122"/>
                <a:ea typeface="微软雅黑" panose="020B0503020204020204" charset="-122"/>
                <a:sym typeface="+mn-ea"/>
              </a:rPr>
              <a:t>意义</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22009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01  </a:t>
            </a:r>
            <a:r>
              <a:rPr lang="zh-CN" altLang="en-US" b="1">
                <a:latin typeface="微软雅黑" panose="020B0503020204020204" charset="-122"/>
                <a:ea typeface="微软雅黑" panose="020B0503020204020204" charset="-122"/>
                <a:sym typeface="+mn-ea"/>
              </a:rPr>
              <a:t>项目背景与</a:t>
            </a:r>
            <a:r>
              <a:rPr lang="zh-CN" altLang="en-US" b="1">
                <a:latin typeface="微软雅黑" panose="020B0503020204020204" charset="-122"/>
                <a:ea typeface="微软雅黑" panose="020B0503020204020204" charset="-122"/>
                <a:sym typeface="+mn-ea"/>
              </a:rPr>
              <a:t>意义</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grpSp>
        <p:nvGrpSpPr>
          <p:cNvPr id="21" name="组合 20"/>
          <p:cNvGrpSpPr/>
          <p:nvPr/>
        </p:nvGrpSpPr>
        <p:grpSpPr>
          <a:xfrm>
            <a:off x="1083310" y="1732280"/>
            <a:ext cx="9818370" cy="3744595"/>
            <a:chOff x="561" y="2673"/>
            <a:chExt cx="15462" cy="5897"/>
          </a:xfrm>
        </p:grpSpPr>
        <p:grpSp>
          <p:nvGrpSpPr>
            <p:cNvPr id="11" name="组合 10"/>
            <p:cNvGrpSpPr/>
            <p:nvPr/>
          </p:nvGrpSpPr>
          <p:grpSpPr>
            <a:xfrm>
              <a:off x="561" y="5554"/>
              <a:ext cx="3546" cy="3017"/>
              <a:chOff x="433" y="2808"/>
              <a:chExt cx="3546" cy="3017"/>
            </a:xfrm>
          </p:grpSpPr>
          <p:sp>
            <p:nvSpPr>
              <p:cNvPr id="9" name="L 形 8"/>
              <p:cNvSpPr/>
              <p:nvPr/>
            </p:nvSpPr>
            <p:spPr>
              <a:xfrm rot="5400000">
                <a:off x="1179" y="3025"/>
                <a:ext cx="2055" cy="3547"/>
              </a:xfrm>
              <a:prstGeom prst="corner">
                <a:avLst>
                  <a:gd name="adj1" fmla="val 15356"/>
                  <a:gd name="adj2" fmla="val 15613"/>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直角三角形 9"/>
              <p:cNvSpPr/>
              <p:nvPr/>
            </p:nvSpPr>
            <p:spPr>
              <a:xfrm flipH="1">
                <a:off x="3417" y="2808"/>
                <a:ext cx="563" cy="618"/>
              </a:xfrm>
              <a:prstGeom prst="r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p:nvGrpSpPr>
          <p:grpSpPr>
            <a:xfrm>
              <a:off x="4496" y="4590"/>
              <a:ext cx="3546" cy="3017"/>
              <a:chOff x="433" y="2808"/>
              <a:chExt cx="3546" cy="3017"/>
            </a:xfrm>
          </p:grpSpPr>
          <p:sp>
            <p:nvSpPr>
              <p:cNvPr id="13" name="L 形 12"/>
              <p:cNvSpPr/>
              <p:nvPr/>
            </p:nvSpPr>
            <p:spPr>
              <a:xfrm rot="5400000">
                <a:off x="1179" y="3025"/>
                <a:ext cx="2055" cy="3547"/>
              </a:xfrm>
              <a:prstGeom prst="corner">
                <a:avLst>
                  <a:gd name="adj1" fmla="val 15356"/>
                  <a:gd name="adj2" fmla="val 15613"/>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flipH="1">
                <a:off x="3417" y="2808"/>
                <a:ext cx="563" cy="618"/>
              </a:xfrm>
              <a:prstGeom prst="r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 name="组合 14"/>
            <p:cNvGrpSpPr/>
            <p:nvPr/>
          </p:nvGrpSpPr>
          <p:grpSpPr>
            <a:xfrm>
              <a:off x="8441" y="3619"/>
              <a:ext cx="3546" cy="3017"/>
              <a:chOff x="433" y="2808"/>
              <a:chExt cx="3546" cy="3017"/>
            </a:xfrm>
          </p:grpSpPr>
          <p:sp>
            <p:nvSpPr>
              <p:cNvPr id="16" name="L 形 15"/>
              <p:cNvSpPr/>
              <p:nvPr/>
            </p:nvSpPr>
            <p:spPr>
              <a:xfrm rot="5400000">
                <a:off x="1179" y="3025"/>
                <a:ext cx="2055" cy="3547"/>
              </a:xfrm>
              <a:prstGeom prst="corner">
                <a:avLst>
                  <a:gd name="adj1" fmla="val 15356"/>
                  <a:gd name="adj2" fmla="val 15613"/>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flipH="1">
                <a:off x="3417" y="2808"/>
                <a:ext cx="563" cy="618"/>
              </a:xfrm>
              <a:prstGeom prst="r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12477" y="2673"/>
              <a:ext cx="3546" cy="3017"/>
              <a:chOff x="433" y="2808"/>
              <a:chExt cx="3546" cy="3017"/>
            </a:xfrm>
          </p:grpSpPr>
          <p:sp>
            <p:nvSpPr>
              <p:cNvPr id="19" name="L 形 18"/>
              <p:cNvSpPr/>
              <p:nvPr/>
            </p:nvSpPr>
            <p:spPr>
              <a:xfrm rot="5400000">
                <a:off x="1179" y="3025"/>
                <a:ext cx="2055" cy="3547"/>
              </a:xfrm>
              <a:prstGeom prst="corner">
                <a:avLst>
                  <a:gd name="adj1" fmla="val 15356"/>
                  <a:gd name="adj2" fmla="val 15613"/>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flipH="1">
                <a:off x="3417" y="2808"/>
                <a:ext cx="563" cy="618"/>
              </a:xfrm>
              <a:prstGeom prst="rtTriangle">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4" name="文本框 23"/>
          <p:cNvSpPr txBox="1"/>
          <p:nvPr/>
        </p:nvSpPr>
        <p:spPr>
          <a:xfrm>
            <a:off x="1296035" y="4458970"/>
            <a:ext cx="2033905" cy="2061210"/>
          </a:xfrm>
          <a:prstGeom prst="rect">
            <a:avLst/>
          </a:prstGeom>
          <a:noFill/>
        </p:spPr>
        <p:txBody>
          <a:bodyPr wrap="square" rtlCol="0" anchor="t">
            <a:spAutoFit/>
          </a:bodyPr>
          <a:p>
            <a:r>
              <a:rPr lang="zh-CN" altLang="zh-CN" sz="1600" kern="100" dirty="0">
                <a:effectLst/>
                <a:latin typeface="Arial, Helvetica, sans-serif"/>
                <a:ea typeface="宋体" panose="02010600030101010101" pitchFamily="2" charset="-122"/>
                <a:cs typeface="Times New Roman" panose="02020603050405020304" pitchFamily="18" charset="0"/>
                <a:sym typeface="+mn-ea"/>
              </a:rPr>
              <a:t>随着互联网规模的高速发展</a:t>
            </a:r>
            <a:r>
              <a:rPr lang="en-US" altLang="zh-CN" sz="1600" kern="100" dirty="0">
                <a:effectLst/>
                <a:latin typeface="Arial, Helvetica, sans-serif"/>
                <a:ea typeface="宋体" panose="02010600030101010101" pitchFamily="2" charset="-122"/>
                <a:cs typeface="Times New Roman" panose="02020603050405020304" pitchFamily="18" charset="0"/>
                <a:sym typeface="+mn-ea"/>
              </a:rPr>
              <a:t>,</a:t>
            </a:r>
            <a:r>
              <a:rPr lang="zh-CN" altLang="zh-CN" sz="1600" kern="100" dirty="0">
                <a:effectLst/>
                <a:latin typeface="Arial, Helvetica, sans-serif"/>
                <a:ea typeface="宋体" panose="02010600030101010101" pitchFamily="2" charset="-122"/>
                <a:cs typeface="Times New Roman" panose="02020603050405020304" pitchFamily="18" charset="0"/>
                <a:sym typeface="+mn-ea"/>
              </a:rPr>
              <a:t>数据过载的问题日益突出，在音乐领域中，随着歌曲库变得越来越大，歌曲资源越来越丰富，用户很难快速找到自己感兴趣的歌曲。</a:t>
            </a:r>
            <a:endParaRPr lang="zh-CN" altLang="en-US" sz="1600">
              <a:sym typeface="+mn-ea"/>
            </a:endParaRPr>
          </a:p>
        </p:txBody>
      </p:sp>
      <p:sp>
        <p:nvSpPr>
          <p:cNvPr id="28" name="文本框 27"/>
          <p:cNvSpPr txBox="1"/>
          <p:nvPr/>
        </p:nvSpPr>
        <p:spPr>
          <a:xfrm>
            <a:off x="3804285" y="3801745"/>
            <a:ext cx="2033905" cy="1568450"/>
          </a:xfrm>
          <a:prstGeom prst="rect">
            <a:avLst/>
          </a:prstGeom>
          <a:noFill/>
        </p:spPr>
        <p:txBody>
          <a:bodyPr wrap="square" rtlCol="0" anchor="t">
            <a:spAutoFit/>
          </a:bodyPr>
          <a:p>
            <a:r>
              <a:rPr lang="zh-CN" altLang="zh-CN" sz="1600" kern="100" dirty="0">
                <a:effectLst/>
                <a:latin typeface="Arial, Helvetica, sans-serif"/>
                <a:ea typeface="宋体" panose="02010600030101010101" pitchFamily="2" charset="-122"/>
                <a:cs typeface="Times New Roman" panose="02020603050405020304" pitchFamily="18" charset="0"/>
                <a:sym typeface="+mn-ea"/>
              </a:rPr>
              <a:t>大部分人会使用软件去搜索一些以往了解的歌手或者喜好的歌曲分类等。但是搜索出来的歌曲元素并不精准的对标用户</a:t>
            </a:r>
            <a:r>
              <a:rPr lang="zh-CN" altLang="zh-CN" sz="1600" kern="100" dirty="0">
                <a:effectLst/>
                <a:latin typeface="Arial, Helvetica, sans-serif"/>
                <a:ea typeface="宋体" panose="02010600030101010101" pitchFamily="2" charset="-122"/>
                <a:cs typeface="Times New Roman" panose="02020603050405020304" pitchFamily="18" charset="0"/>
                <a:sym typeface="+mn-ea"/>
              </a:rPr>
              <a:t>喜好。</a:t>
            </a:r>
            <a:endParaRPr lang="zh-CN" altLang="zh-CN" sz="1600" kern="100" dirty="0">
              <a:effectLst/>
              <a:latin typeface="Arial, Helvetica, sans-serif"/>
              <a:ea typeface="宋体" panose="02010600030101010101" pitchFamily="2" charset="-122"/>
              <a:cs typeface="Times New Roman" panose="02020603050405020304" pitchFamily="18" charset="0"/>
              <a:sym typeface="+mn-ea"/>
            </a:endParaRPr>
          </a:p>
        </p:txBody>
      </p:sp>
      <p:sp>
        <p:nvSpPr>
          <p:cNvPr id="31" name="文本框 30"/>
          <p:cNvSpPr txBox="1"/>
          <p:nvPr/>
        </p:nvSpPr>
        <p:spPr>
          <a:xfrm>
            <a:off x="6307455" y="3201035"/>
            <a:ext cx="2033905" cy="2061210"/>
          </a:xfrm>
          <a:prstGeom prst="rect">
            <a:avLst/>
          </a:prstGeom>
          <a:noFill/>
        </p:spPr>
        <p:txBody>
          <a:bodyPr wrap="square" rtlCol="0" anchor="t">
            <a:spAutoFit/>
          </a:bodyPr>
          <a:p>
            <a:r>
              <a:rPr lang="zh-CN" altLang="zh-CN" sz="1600" kern="100" dirty="0">
                <a:effectLst/>
                <a:latin typeface="Arial, Helvetica, sans-serif"/>
                <a:ea typeface="宋体" panose="02010600030101010101" pitchFamily="2" charset="-122"/>
                <a:cs typeface="Times New Roman" panose="02020603050405020304" pitchFamily="18" charset="0"/>
                <a:sym typeface="+mn-ea"/>
              </a:rPr>
              <a:t>如果可以准确的为用户个性化推荐用户喜欢的歌曲，那么音乐播放平台就可以增强</a:t>
            </a:r>
            <a:r>
              <a:rPr lang="zh-CN" altLang="zh-CN" sz="1600" kern="100" dirty="0">
                <a:effectLst/>
                <a:latin typeface="Arial, Helvetica, sans-serif"/>
                <a:ea typeface="宋体" panose="02010600030101010101" pitchFamily="2" charset="-122"/>
                <a:cs typeface="Times New Roman" panose="02020603050405020304" pitchFamily="18" charset="0"/>
                <a:sym typeface="+mn-ea"/>
              </a:rPr>
              <a:t>对用户的留存度，为接下来一些付费产品奠定基础，从而使音乐平台获得利润。</a:t>
            </a:r>
            <a:endParaRPr lang="zh-CN" altLang="en-US" sz="1600">
              <a:sym typeface="+mn-ea"/>
            </a:endParaRPr>
          </a:p>
        </p:txBody>
      </p:sp>
      <p:sp>
        <p:nvSpPr>
          <p:cNvPr id="34" name="文本框 33"/>
          <p:cNvSpPr txBox="1"/>
          <p:nvPr/>
        </p:nvSpPr>
        <p:spPr>
          <a:xfrm>
            <a:off x="8872220" y="2604770"/>
            <a:ext cx="2033905" cy="1568450"/>
          </a:xfrm>
          <a:prstGeom prst="rect">
            <a:avLst/>
          </a:prstGeom>
          <a:noFill/>
        </p:spPr>
        <p:txBody>
          <a:bodyPr wrap="square" rtlCol="0" anchor="t">
            <a:spAutoFit/>
          </a:bodyPr>
          <a:p>
            <a:r>
              <a:rPr lang="zh-CN" altLang="zh-CN" sz="1600" kern="100" dirty="0">
                <a:effectLst/>
                <a:latin typeface="Arial, Helvetica, sans-serif"/>
                <a:ea typeface="宋体" panose="02010600030101010101" pitchFamily="2" charset="-122"/>
                <a:cs typeface="Times New Roman" panose="02020603050405020304" pitchFamily="18" charset="0"/>
                <a:sym typeface="+mn-ea"/>
              </a:rPr>
              <a:t>推荐系统能够根据用户的历史听歌行为和歌曲的本身特征，推测出用户对各种歌曲的喜好程度，个性化向用户推送歌曲。</a:t>
            </a:r>
            <a:endParaRPr lang="zh-CN" altLang="en-US" sz="160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2132965" cy="368300"/>
          </a:xfrm>
          <a:prstGeom prst="rect">
            <a:avLst/>
          </a:prstGeom>
          <a:noFill/>
        </p:spPr>
        <p:txBody>
          <a:bodyPr wrap="none" rtlCol="0" anchor="t">
            <a:spAutoFit/>
          </a:bodyPr>
          <a:p>
            <a:pPr algn="l"/>
            <a:r>
              <a:rPr lang="en-US" altLang="zh-CN" b="1">
                <a:latin typeface="微软雅黑" panose="020B0503020204020204" charset="-122"/>
                <a:ea typeface="微软雅黑" panose="020B0503020204020204" charset="-122"/>
                <a:sym typeface="+mn-ea"/>
              </a:rPr>
              <a:t>01 </a:t>
            </a:r>
            <a:r>
              <a:rPr lang="zh-CN" altLang="en-US" b="1">
                <a:latin typeface="微软雅黑" panose="020B0503020204020204" charset="-122"/>
                <a:ea typeface="微软雅黑" panose="020B0503020204020204" charset="-122"/>
                <a:sym typeface="+mn-ea"/>
              </a:rPr>
              <a:t>项目背景与意义</a:t>
            </a:r>
            <a:endParaRPr lang="zh-CN" altLang="en-US"/>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cxnSp>
        <p:nvCxnSpPr>
          <p:cNvPr id="6" name="直接连接符 5"/>
          <p:cNvCxnSpPr/>
          <p:nvPr/>
        </p:nvCxnSpPr>
        <p:spPr>
          <a:xfrm>
            <a:off x="813435" y="3618865"/>
            <a:ext cx="10564495" cy="0"/>
          </a:xfrm>
          <a:prstGeom prst="line">
            <a:avLst/>
          </a:prstGeom>
          <a:ln w="28575">
            <a:solidFill>
              <a:srgbClr val="3E4A5A"/>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031240" y="1771650"/>
            <a:ext cx="1143000" cy="1846580"/>
            <a:chOff x="1624" y="2790"/>
            <a:chExt cx="1800" cy="2908"/>
          </a:xfrm>
        </p:grpSpPr>
        <p:cxnSp>
          <p:nvCxnSpPr>
            <p:cNvPr id="7" name="直接箭头连接符 6"/>
            <p:cNvCxnSpPr/>
            <p:nvPr/>
          </p:nvCxnSpPr>
          <p:spPr>
            <a:xfrm flipH="1">
              <a:off x="2516" y="4590"/>
              <a:ext cx="15" cy="1109"/>
            </a:xfrm>
            <a:prstGeom prst="straightConnector1">
              <a:avLst/>
            </a:prstGeom>
            <a:ln w="22225">
              <a:solidFill>
                <a:srgbClr val="3E4A5A"/>
              </a:solidFill>
              <a:tailEnd type="ova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24" y="2790"/>
              <a:ext cx="1800" cy="1800"/>
              <a:chOff x="1389" y="3044"/>
              <a:chExt cx="1800" cy="1800"/>
            </a:xfrm>
          </p:grpSpPr>
          <p:sp>
            <p:nvSpPr>
              <p:cNvPr id="8" name="椭圆 7"/>
              <p:cNvSpPr/>
              <p:nvPr/>
            </p:nvSpPr>
            <p:spPr>
              <a:xfrm>
                <a:off x="1389" y="3044"/>
                <a:ext cx="1800" cy="1800"/>
              </a:xfrm>
              <a:prstGeom prst="ellipse">
                <a:avLst/>
              </a:prstGeom>
              <a:noFill/>
              <a:ln>
                <a:solidFill>
                  <a:schemeClr val="tx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625" y="3280"/>
                <a:ext cx="1328" cy="1328"/>
              </a:xfrm>
              <a:prstGeom prst="ellipse">
                <a:avLst/>
              </a:prstGeom>
              <a:solidFill>
                <a:srgbClr val="3E4A5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2" name="组合 11"/>
          <p:cNvGrpSpPr/>
          <p:nvPr/>
        </p:nvGrpSpPr>
        <p:grpSpPr>
          <a:xfrm flipV="1">
            <a:off x="4488180" y="3619500"/>
            <a:ext cx="1143000" cy="1846580"/>
            <a:chOff x="1624" y="2790"/>
            <a:chExt cx="1800" cy="2908"/>
          </a:xfrm>
        </p:grpSpPr>
        <p:cxnSp>
          <p:nvCxnSpPr>
            <p:cNvPr id="13" name="直接箭头连接符 12"/>
            <p:cNvCxnSpPr/>
            <p:nvPr/>
          </p:nvCxnSpPr>
          <p:spPr>
            <a:xfrm flipH="1">
              <a:off x="2516" y="4590"/>
              <a:ext cx="15" cy="1109"/>
            </a:xfrm>
            <a:prstGeom prst="straightConnector1">
              <a:avLst/>
            </a:prstGeom>
            <a:ln w="22225">
              <a:solidFill>
                <a:srgbClr val="3E4A5A"/>
              </a:solidFill>
              <a:tailEnd type="ova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24" y="2790"/>
              <a:ext cx="1800" cy="1800"/>
              <a:chOff x="1389" y="3044"/>
              <a:chExt cx="1800" cy="1800"/>
            </a:xfrm>
          </p:grpSpPr>
          <p:sp>
            <p:nvSpPr>
              <p:cNvPr id="15" name="椭圆 14"/>
              <p:cNvSpPr/>
              <p:nvPr/>
            </p:nvSpPr>
            <p:spPr>
              <a:xfrm>
                <a:off x="1389" y="3044"/>
                <a:ext cx="1800" cy="1800"/>
              </a:xfrm>
              <a:prstGeom prst="ellipse">
                <a:avLst/>
              </a:prstGeom>
              <a:noFill/>
              <a:ln>
                <a:solidFill>
                  <a:schemeClr val="tx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625" y="3280"/>
                <a:ext cx="1328" cy="1328"/>
              </a:xfrm>
              <a:prstGeom prst="ellipse">
                <a:avLst/>
              </a:prstGeom>
              <a:solidFill>
                <a:srgbClr val="3E4A5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7" name="组合 16"/>
          <p:cNvGrpSpPr/>
          <p:nvPr/>
        </p:nvGrpSpPr>
        <p:grpSpPr>
          <a:xfrm>
            <a:off x="6064885" y="1771650"/>
            <a:ext cx="1143000" cy="1846580"/>
            <a:chOff x="1624" y="2790"/>
            <a:chExt cx="1800" cy="2908"/>
          </a:xfrm>
        </p:grpSpPr>
        <p:cxnSp>
          <p:nvCxnSpPr>
            <p:cNvPr id="18" name="直接箭头连接符 17"/>
            <p:cNvCxnSpPr/>
            <p:nvPr/>
          </p:nvCxnSpPr>
          <p:spPr>
            <a:xfrm flipH="1">
              <a:off x="2516" y="4590"/>
              <a:ext cx="15" cy="1109"/>
            </a:xfrm>
            <a:prstGeom prst="straightConnector1">
              <a:avLst/>
            </a:prstGeom>
            <a:ln w="22225">
              <a:solidFill>
                <a:srgbClr val="3E4A5A"/>
              </a:solidFill>
              <a:tailEnd type="ova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624" y="2790"/>
              <a:ext cx="1800" cy="1800"/>
              <a:chOff x="1389" y="3044"/>
              <a:chExt cx="1800" cy="1800"/>
            </a:xfrm>
          </p:grpSpPr>
          <p:sp>
            <p:nvSpPr>
              <p:cNvPr id="20" name="椭圆 19"/>
              <p:cNvSpPr/>
              <p:nvPr/>
            </p:nvSpPr>
            <p:spPr>
              <a:xfrm>
                <a:off x="1389" y="3044"/>
                <a:ext cx="1800" cy="1800"/>
              </a:xfrm>
              <a:prstGeom prst="ellipse">
                <a:avLst/>
              </a:prstGeom>
              <a:noFill/>
              <a:ln>
                <a:solidFill>
                  <a:schemeClr val="tx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625" y="3280"/>
                <a:ext cx="1328" cy="1328"/>
              </a:xfrm>
              <a:prstGeom prst="ellipse">
                <a:avLst/>
              </a:prstGeom>
              <a:solidFill>
                <a:srgbClr val="3E4A5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2" name="组合 21"/>
          <p:cNvGrpSpPr/>
          <p:nvPr/>
        </p:nvGrpSpPr>
        <p:grpSpPr>
          <a:xfrm flipV="1">
            <a:off x="9406890" y="3619500"/>
            <a:ext cx="1143000" cy="1846580"/>
            <a:chOff x="1624" y="2790"/>
            <a:chExt cx="1800" cy="2908"/>
          </a:xfrm>
        </p:grpSpPr>
        <p:cxnSp>
          <p:nvCxnSpPr>
            <p:cNvPr id="23" name="直接箭头连接符 22"/>
            <p:cNvCxnSpPr/>
            <p:nvPr/>
          </p:nvCxnSpPr>
          <p:spPr>
            <a:xfrm flipH="1">
              <a:off x="2516" y="4590"/>
              <a:ext cx="15" cy="1109"/>
            </a:xfrm>
            <a:prstGeom prst="straightConnector1">
              <a:avLst/>
            </a:prstGeom>
            <a:ln w="22225">
              <a:solidFill>
                <a:srgbClr val="3E4A5A"/>
              </a:solidFill>
              <a:tailEnd type="ova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624" y="2790"/>
              <a:ext cx="1800" cy="1800"/>
              <a:chOff x="1389" y="3044"/>
              <a:chExt cx="1800" cy="1800"/>
            </a:xfrm>
          </p:grpSpPr>
          <p:sp>
            <p:nvSpPr>
              <p:cNvPr id="25" name="椭圆 24"/>
              <p:cNvSpPr/>
              <p:nvPr/>
            </p:nvSpPr>
            <p:spPr>
              <a:xfrm>
                <a:off x="1389" y="3044"/>
                <a:ext cx="1800" cy="1800"/>
              </a:xfrm>
              <a:prstGeom prst="ellipse">
                <a:avLst/>
              </a:prstGeom>
              <a:noFill/>
              <a:ln>
                <a:solidFill>
                  <a:schemeClr val="tx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1625" y="3280"/>
                <a:ext cx="1328" cy="1328"/>
              </a:xfrm>
              <a:prstGeom prst="ellipse">
                <a:avLst/>
              </a:prstGeom>
              <a:solidFill>
                <a:srgbClr val="3E4A5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7" name="文本框 26"/>
          <p:cNvSpPr txBox="1"/>
          <p:nvPr/>
        </p:nvSpPr>
        <p:spPr>
          <a:xfrm>
            <a:off x="2289175" y="2159000"/>
            <a:ext cx="3110865" cy="922020"/>
          </a:xfrm>
          <a:prstGeom prst="rect">
            <a:avLst/>
          </a:prstGeom>
          <a:noFill/>
        </p:spPr>
        <p:txBody>
          <a:bodyPr wrap="square" rtlCol="0" anchor="t">
            <a:spAutoFit/>
          </a:bodyPr>
          <a:p>
            <a:r>
              <a:rPr lang="zh-CN" altLang="en-US">
                <a:sym typeface="+mn-ea"/>
              </a:rPr>
              <a:t>为用户提供智能的个性化音乐推荐，达到推广相似歌曲，满足用户需要的</a:t>
            </a:r>
            <a:r>
              <a:rPr lang="zh-CN" altLang="en-US">
                <a:sym typeface="+mn-ea"/>
              </a:rPr>
              <a:t>效果。</a:t>
            </a:r>
            <a:endParaRPr lang="zh-CN" altLang="en-US">
              <a:sym typeface="+mn-ea"/>
            </a:endParaRPr>
          </a:p>
        </p:txBody>
      </p:sp>
      <p:sp>
        <p:nvSpPr>
          <p:cNvPr id="28" name="文本框 27"/>
          <p:cNvSpPr txBox="1"/>
          <p:nvPr/>
        </p:nvSpPr>
        <p:spPr>
          <a:xfrm>
            <a:off x="7439025" y="2159000"/>
            <a:ext cx="3110865" cy="922020"/>
          </a:xfrm>
          <a:prstGeom prst="rect">
            <a:avLst/>
          </a:prstGeom>
          <a:noFill/>
        </p:spPr>
        <p:txBody>
          <a:bodyPr wrap="square" rtlCol="0" anchor="t">
            <a:spAutoFit/>
          </a:bodyPr>
          <a:p>
            <a:r>
              <a:rPr lang="zh-CN" altLang="en-US">
                <a:sym typeface="+mn-ea"/>
              </a:rPr>
              <a:t>推荐相似歌曲能为新人歌手的新歌引流，转化，达到一个冷启动</a:t>
            </a:r>
            <a:r>
              <a:rPr lang="zh-CN" altLang="en-US">
                <a:sym typeface="+mn-ea"/>
              </a:rPr>
              <a:t>效果。</a:t>
            </a:r>
            <a:endParaRPr lang="zh-CN" altLang="en-US">
              <a:sym typeface="+mn-ea"/>
            </a:endParaRPr>
          </a:p>
        </p:txBody>
      </p:sp>
      <p:sp>
        <p:nvSpPr>
          <p:cNvPr id="29" name="文本框 28"/>
          <p:cNvSpPr txBox="1"/>
          <p:nvPr/>
        </p:nvSpPr>
        <p:spPr>
          <a:xfrm>
            <a:off x="1377315" y="4472940"/>
            <a:ext cx="3110865" cy="922020"/>
          </a:xfrm>
          <a:prstGeom prst="rect">
            <a:avLst/>
          </a:prstGeom>
          <a:noFill/>
        </p:spPr>
        <p:txBody>
          <a:bodyPr wrap="square" rtlCol="0" anchor="t">
            <a:spAutoFit/>
          </a:bodyPr>
          <a:p>
            <a:r>
              <a:rPr lang="zh-CN" altLang="en-US">
                <a:sym typeface="+mn-ea"/>
              </a:rPr>
              <a:t>对音乐平台用户进行标签划分，精细推荐相关风格的付费音乐，演唱会</a:t>
            </a:r>
            <a:r>
              <a:rPr lang="zh-CN" altLang="en-US">
                <a:sym typeface="+mn-ea"/>
              </a:rPr>
              <a:t>等。</a:t>
            </a:r>
            <a:endParaRPr lang="zh-CN" altLang="en-US">
              <a:sym typeface="+mn-ea"/>
            </a:endParaRPr>
          </a:p>
        </p:txBody>
      </p:sp>
      <p:sp>
        <p:nvSpPr>
          <p:cNvPr id="30" name="文本框 29"/>
          <p:cNvSpPr txBox="1"/>
          <p:nvPr/>
        </p:nvSpPr>
        <p:spPr>
          <a:xfrm>
            <a:off x="6296025" y="4472940"/>
            <a:ext cx="3110865" cy="922020"/>
          </a:xfrm>
          <a:prstGeom prst="rect">
            <a:avLst/>
          </a:prstGeom>
          <a:noFill/>
        </p:spPr>
        <p:txBody>
          <a:bodyPr wrap="square" rtlCol="0" anchor="t">
            <a:spAutoFit/>
          </a:bodyPr>
          <a:p>
            <a:r>
              <a:rPr lang="zh-CN" altLang="en-US">
                <a:sym typeface="+mn-ea"/>
              </a:rPr>
              <a:t>根据推荐歌曲在用户之间的热度，对歌曲进行排名，从而为</a:t>
            </a:r>
            <a:r>
              <a:rPr lang="zh-CN" altLang="en-US">
                <a:sym typeface="+mn-ea"/>
              </a:rPr>
              <a:t>音乐平台引发</a:t>
            </a:r>
            <a:r>
              <a:rPr lang="zh-CN" altLang="en-US">
                <a:sym typeface="+mn-ea"/>
              </a:rPr>
              <a:t>更多流量。</a:t>
            </a:r>
            <a:endParaRPr lang="zh-CN" altLang="en-US">
              <a:sym typeface="+mn-ea"/>
            </a:endParaRPr>
          </a:p>
        </p:txBody>
      </p:sp>
      <p:sp>
        <p:nvSpPr>
          <p:cNvPr id="31" name="iconfont-1187-868319"/>
          <p:cNvSpPr/>
          <p:nvPr/>
        </p:nvSpPr>
        <p:spPr>
          <a:xfrm>
            <a:off x="1350645" y="2091055"/>
            <a:ext cx="504825" cy="504190"/>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iconfont-1187-868118"/>
          <p:cNvSpPr/>
          <p:nvPr/>
        </p:nvSpPr>
        <p:spPr>
          <a:xfrm>
            <a:off x="9760585" y="4660265"/>
            <a:ext cx="434340" cy="468630"/>
          </a:xfrm>
          <a:custGeom>
            <a:avLst/>
            <a:gdLst>
              <a:gd name="T0" fmla="*/ 10712 w 11708"/>
              <a:gd name="T1" fmla="*/ 21 h 12613"/>
              <a:gd name="T2" fmla="*/ 10456 w 11708"/>
              <a:gd name="T3" fmla="*/ 20 h 12613"/>
              <a:gd name="T4" fmla="*/ 10325 w 11708"/>
              <a:gd name="T5" fmla="*/ 47 h 12613"/>
              <a:gd name="T6" fmla="*/ 9395 w 11708"/>
              <a:gd name="T7" fmla="*/ 1216 h 12613"/>
              <a:gd name="T8" fmla="*/ 8433 w 11708"/>
              <a:gd name="T9" fmla="*/ 976 h 12613"/>
              <a:gd name="T10" fmla="*/ 7046 w 11708"/>
              <a:gd name="T11" fmla="*/ 1083 h 12613"/>
              <a:gd name="T12" fmla="*/ 4358 w 11708"/>
              <a:gd name="T13" fmla="*/ 2553 h 12613"/>
              <a:gd name="T14" fmla="*/ 3333 w 11708"/>
              <a:gd name="T15" fmla="*/ 3342 h 12613"/>
              <a:gd name="T16" fmla="*/ 1854 w 11708"/>
              <a:gd name="T17" fmla="*/ 3755 h 12613"/>
              <a:gd name="T18" fmla="*/ 728 w 11708"/>
              <a:gd name="T19" fmla="*/ 4023 h 12613"/>
              <a:gd name="T20" fmla="*/ 53 w 11708"/>
              <a:gd name="T21" fmla="*/ 4850 h 12613"/>
              <a:gd name="T22" fmla="*/ 32 w 11708"/>
              <a:gd name="T23" fmla="*/ 4916 h 12613"/>
              <a:gd name="T24" fmla="*/ 14 w 11708"/>
              <a:gd name="T25" fmla="*/ 4929 h 12613"/>
              <a:gd name="T26" fmla="*/ 0 w 11708"/>
              <a:gd name="T27" fmla="*/ 5056 h 12613"/>
              <a:gd name="T28" fmla="*/ 0 w 11708"/>
              <a:gd name="T29" fmla="*/ 5084 h 12613"/>
              <a:gd name="T30" fmla="*/ 0 w 11708"/>
              <a:gd name="T31" fmla="*/ 5282 h 12613"/>
              <a:gd name="T32" fmla="*/ 0 w 11708"/>
              <a:gd name="T33" fmla="*/ 5311 h 12613"/>
              <a:gd name="T34" fmla="*/ 15 w 11708"/>
              <a:gd name="T35" fmla="*/ 5466 h 12613"/>
              <a:gd name="T36" fmla="*/ 32 w 11708"/>
              <a:gd name="T37" fmla="*/ 5479 h 12613"/>
              <a:gd name="T38" fmla="*/ 320 w 11708"/>
              <a:gd name="T39" fmla="*/ 6494 h 12613"/>
              <a:gd name="T40" fmla="*/ 1657 w 11708"/>
              <a:gd name="T41" fmla="*/ 8578 h 12613"/>
              <a:gd name="T42" fmla="*/ 4450 w 11708"/>
              <a:gd name="T43" fmla="*/ 10985 h 12613"/>
              <a:gd name="T44" fmla="*/ 6401 w 11708"/>
              <a:gd name="T45" fmla="*/ 11632 h 12613"/>
              <a:gd name="T46" fmla="*/ 7491 w 11708"/>
              <a:gd name="T47" fmla="*/ 11224 h 12613"/>
              <a:gd name="T48" fmla="*/ 7750 w 11708"/>
              <a:gd name="T49" fmla="*/ 10617 h 12613"/>
              <a:gd name="T50" fmla="*/ 8144 w 11708"/>
              <a:gd name="T51" fmla="*/ 9057 h 12613"/>
              <a:gd name="T52" fmla="*/ 8945 w 11708"/>
              <a:gd name="T53" fmla="*/ 7679 h 12613"/>
              <a:gd name="T54" fmla="*/ 10341 w 11708"/>
              <a:gd name="T55" fmla="*/ 5606 h 12613"/>
              <a:gd name="T56" fmla="*/ 10610 w 11708"/>
              <a:gd name="T57" fmla="*/ 2746 h 12613"/>
              <a:gd name="T58" fmla="*/ 10473 w 11708"/>
              <a:gd name="T59" fmla="*/ 2318 h 12613"/>
              <a:gd name="T60" fmla="*/ 11658 w 11708"/>
              <a:gd name="T61" fmla="*/ 1351 h 12613"/>
              <a:gd name="T62" fmla="*/ 11683 w 11708"/>
              <a:gd name="T63" fmla="*/ 1246 h 12613"/>
              <a:gd name="T64" fmla="*/ 11683 w 11708"/>
              <a:gd name="T65" fmla="*/ 1001 h 12613"/>
              <a:gd name="T66" fmla="*/ 10712 w 11708"/>
              <a:gd name="T67" fmla="*/ 21 h 12613"/>
              <a:gd name="T68" fmla="*/ 8713 w 11708"/>
              <a:gd name="T69" fmla="*/ 2115 h 12613"/>
              <a:gd name="T70" fmla="*/ 6525 w 11708"/>
              <a:gd name="T71" fmla="*/ 3424 h 12613"/>
              <a:gd name="T72" fmla="*/ 4830 w 11708"/>
              <a:gd name="T73" fmla="*/ 5301 h 12613"/>
              <a:gd name="T74" fmla="*/ 2957 w 11708"/>
              <a:gd name="T75" fmla="*/ 6660 h 12613"/>
              <a:gd name="T76" fmla="*/ 2478 w 11708"/>
              <a:gd name="T77" fmla="*/ 6777 h 12613"/>
              <a:gd name="T78" fmla="*/ 2124 w 11708"/>
              <a:gd name="T79" fmla="*/ 6695 h 12613"/>
              <a:gd name="T80" fmla="*/ 1497 w 11708"/>
              <a:gd name="T81" fmla="*/ 5850 h 12613"/>
              <a:gd name="T82" fmla="*/ 1467 w 11708"/>
              <a:gd name="T83" fmla="*/ 5684 h 12613"/>
              <a:gd name="T84" fmla="*/ 1554 w 11708"/>
              <a:gd name="T85" fmla="*/ 5585 h 12613"/>
              <a:gd name="T86" fmla="*/ 3506 w 11708"/>
              <a:gd name="T87" fmla="*/ 5044 h 12613"/>
              <a:gd name="T88" fmla="*/ 5285 w 11708"/>
              <a:gd name="T89" fmla="*/ 3681 h 12613"/>
              <a:gd name="T90" fmla="*/ 6672 w 11708"/>
              <a:gd name="T91" fmla="*/ 2456 h 12613"/>
              <a:gd name="T92" fmla="*/ 8576 w 11708"/>
              <a:gd name="T93" fmla="*/ 2025 h 12613"/>
              <a:gd name="T94" fmla="*/ 8712 w 11708"/>
              <a:gd name="T95" fmla="*/ 2060 h 12613"/>
              <a:gd name="T96" fmla="*/ 8713 w 11708"/>
              <a:gd name="T97" fmla="*/ 2115 h 12613"/>
              <a:gd name="T98" fmla="*/ 10542 w 11708"/>
              <a:gd name="T99" fmla="*/ 1734 h 12613"/>
              <a:gd name="T100" fmla="*/ 9969 w 11708"/>
              <a:gd name="T101" fmla="*/ 1170 h 12613"/>
              <a:gd name="T102" fmla="*/ 10533 w 11708"/>
              <a:gd name="T103" fmla="*/ 598 h 12613"/>
              <a:gd name="T104" fmla="*/ 11105 w 11708"/>
              <a:gd name="T105" fmla="*/ 1161 h 12613"/>
              <a:gd name="T106" fmla="*/ 10542 w 11708"/>
              <a:gd name="T107" fmla="*/ 1734 h 12613"/>
              <a:gd name="T108" fmla="*/ 4679 w 11708"/>
              <a:gd name="T109" fmla="*/ 11663 h 12613"/>
              <a:gd name="T110" fmla="*/ 3078 w 11708"/>
              <a:gd name="T111" fmla="*/ 10636 h 12613"/>
              <a:gd name="T112" fmla="*/ 2902 w 11708"/>
              <a:gd name="T113" fmla="*/ 10642 h 12613"/>
              <a:gd name="T114" fmla="*/ 2568 w 11708"/>
              <a:gd name="T115" fmla="*/ 11810 h 12613"/>
              <a:gd name="T116" fmla="*/ 3422 w 11708"/>
              <a:gd name="T117" fmla="*/ 12610 h 12613"/>
              <a:gd name="T118" fmla="*/ 3848 w 11708"/>
              <a:gd name="T119" fmla="*/ 12613 h 12613"/>
              <a:gd name="T120" fmla="*/ 4739 w 11708"/>
              <a:gd name="T121" fmla="*/ 11817 h 12613"/>
              <a:gd name="T122" fmla="*/ 4679 w 11708"/>
              <a:gd name="T123" fmla="*/ 11663 h 12613"/>
              <a:gd name="T124" fmla="*/ 4679 w 11708"/>
              <a:gd name="T125" fmla="*/ 11663 h 1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08" h="12613">
                <a:moveTo>
                  <a:pt x="10712" y="21"/>
                </a:moveTo>
                <a:cubicBezTo>
                  <a:pt x="10627" y="18"/>
                  <a:pt x="10542" y="19"/>
                  <a:pt x="10456" y="20"/>
                </a:cubicBezTo>
                <a:cubicBezTo>
                  <a:pt x="10427" y="66"/>
                  <a:pt x="10358" y="9"/>
                  <a:pt x="10325" y="47"/>
                </a:cubicBezTo>
                <a:cubicBezTo>
                  <a:pt x="9728" y="203"/>
                  <a:pt x="9429" y="599"/>
                  <a:pt x="9395" y="1216"/>
                </a:cubicBezTo>
                <a:cubicBezTo>
                  <a:pt x="9078" y="1094"/>
                  <a:pt x="8763" y="1010"/>
                  <a:pt x="8433" y="976"/>
                </a:cubicBezTo>
                <a:cubicBezTo>
                  <a:pt x="7963" y="927"/>
                  <a:pt x="7502" y="974"/>
                  <a:pt x="7046" y="1083"/>
                </a:cubicBezTo>
                <a:cubicBezTo>
                  <a:pt x="6018" y="1331"/>
                  <a:pt x="5143" y="1861"/>
                  <a:pt x="4358" y="2553"/>
                </a:cubicBezTo>
                <a:cubicBezTo>
                  <a:pt x="4034" y="2839"/>
                  <a:pt x="3739" y="3160"/>
                  <a:pt x="3333" y="3342"/>
                </a:cubicBezTo>
                <a:cubicBezTo>
                  <a:pt x="2859" y="3553"/>
                  <a:pt x="2356" y="3651"/>
                  <a:pt x="1854" y="3755"/>
                </a:cubicBezTo>
                <a:cubicBezTo>
                  <a:pt x="1476" y="3833"/>
                  <a:pt x="1095" y="3895"/>
                  <a:pt x="728" y="4023"/>
                </a:cubicBezTo>
                <a:cubicBezTo>
                  <a:pt x="331" y="4162"/>
                  <a:pt x="116" y="4442"/>
                  <a:pt x="53" y="4850"/>
                </a:cubicBezTo>
                <a:cubicBezTo>
                  <a:pt x="50" y="4873"/>
                  <a:pt x="39" y="4894"/>
                  <a:pt x="32" y="4916"/>
                </a:cubicBezTo>
                <a:cubicBezTo>
                  <a:pt x="26" y="4925"/>
                  <a:pt x="20" y="4930"/>
                  <a:pt x="14" y="4929"/>
                </a:cubicBezTo>
                <a:cubicBezTo>
                  <a:pt x="9" y="4971"/>
                  <a:pt x="26" y="5016"/>
                  <a:pt x="0" y="5056"/>
                </a:cubicBezTo>
                <a:lnTo>
                  <a:pt x="0" y="5084"/>
                </a:lnTo>
                <a:cubicBezTo>
                  <a:pt x="22" y="5150"/>
                  <a:pt x="22" y="5216"/>
                  <a:pt x="0" y="5282"/>
                </a:cubicBezTo>
                <a:lnTo>
                  <a:pt x="0" y="5311"/>
                </a:lnTo>
                <a:cubicBezTo>
                  <a:pt x="28" y="5360"/>
                  <a:pt x="8" y="5415"/>
                  <a:pt x="15" y="5466"/>
                </a:cubicBezTo>
                <a:cubicBezTo>
                  <a:pt x="20" y="5466"/>
                  <a:pt x="26" y="5470"/>
                  <a:pt x="32" y="5479"/>
                </a:cubicBezTo>
                <a:cubicBezTo>
                  <a:pt x="100" y="5825"/>
                  <a:pt x="182" y="6167"/>
                  <a:pt x="320" y="6494"/>
                </a:cubicBezTo>
                <a:cubicBezTo>
                  <a:pt x="644" y="7267"/>
                  <a:pt x="1112" y="7948"/>
                  <a:pt x="1657" y="8578"/>
                </a:cubicBezTo>
                <a:cubicBezTo>
                  <a:pt x="2469" y="9518"/>
                  <a:pt x="3370" y="10357"/>
                  <a:pt x="4450" y="10985"/>
                </a:cubicBezTo>
                <a:cubicBezTo>
                  <a:pt x="5053" y="11336"/>
                  <a:pt x="5689" y="11607"/>
                  <a:pt x="6401" y="11632"/>
                </a:cubicBezTo>
                <a:cubicBezTo>
                  <a:pt x="6815" y="11647"/>
                  <a:pt x="7216" y="11591"/>
                  <a:pt x="7491" y="11224"/>
                </a:cubicBezTo>
                <a:cubicBezTo>
                  <a:pt x="7625" y="11045"/>
                  <a:pt x="7691" y="10831"/>
                  <a:pt x="7750" y="10617"/>
                </a:cubicBezTo>
                <a:cubicBezTo>
                  <a:pt x="7892" y="10100"/>
                  <a:pt x="7986" y="9571"/>
                  <a:pt x="8144" y="9057"/>
                </a:cubicBezTo>
                <a:cubicBezTo>
                  <a:pt x="8305" y="8535"/>
                  <a:pt x="8558" y="8071"/>
                  <a:pt x="8945" y="7679"/>
                </a:cubicBezTo>
                <a:cubicBezTo>
                  <a:pt x="9538" y="7075"/>
                  <a:pt x="10019" y="6392"/>
                  <a:pt x="10341" y="5606"/>
                </a:cubicBezTo>
                <a:cubicBezTo>
                  <a:pt x="10720" y="4681"/>
                  <a:pt x="10862" y="3731"/>
                  <a:pt x="10610" y="2746"/>
                </a:cubicBezTo>
                <a:cubicBezTo>
                  <a:pt x="10573" y="2601"/>
                  <a:pt x="10519" y="2460"/>
                  <a:pt x="10473" y="2318"/>
                </a:cubicBezTo>
                <a:cubicBezTo>
                  <a:pt x="11208" y="2202"/>
                  <a:pt x="11536" y="1935"/>
                  <a:pt x="11658" y="1351"/>
                </a:cubicBezTo>
                <a:cubicBezTo>
                  <a:pt x="11687" y="1326"/>
                  <a:pt x="11649" y="1269"/>
                  <a:pt x="11683" y="1246"/>
                </a:cubicBezTo>
                <a:lnTo>
                  <a:pt x="11683" y="1001"/>
                </a:lnTo>
                <a:cubicBezTo>
                  <a:pt x="11708" y="530"/>
                  <a:pt x="11169" y="0"/>
                  <a:pt x="10712" y="21"/>
                </a:cubicBezTo>
                <a:close/>
                <a:moveTo>
                  <a:pt x="8713" y="2115"/>
                </a:moveTo>
                <a:cubicBezTo>
                  <a:pt x="7823" y="2284"/>
                  <a:pt x="7160" y="2834"/>
                  <a:pt x="6525" y="3424"/>
                </a:cubicBezTo>
                <a:cubicBezTo>
                  <a:pt x="5905" y="3999"/>
                  <a:pt x="5362" y="4646"/>
                  <a:pt x="4830" y="5301"/>
                </a:cubicBezTo>
                <a:cubicBezTo>
                  <a:pt x="4327" y="5921"/>
                  <a:pt x="3724" y="6405"/>
                  <a:pt x="2957" y="6660"/>
                </a:cubicBezTo>
                <a:cubicBezTo>
                  <a:pt x="2802" y="6712"/>
                  <a:pt x="2638" y="6740"/>
                  <a:pt x="2478" y="6777"/>
                </a:cubicBezTo>
                <a:cubicBezTo>
                  <a:pt x="2347" y="6807"/>
                  <a:pt x="2235" y="6776"/>
                  <a:pt x="2124" y="6695"/>
                </a:cubicBezTo>
                <a:cubicBezTo>
                  <a:pt x="1826" y="6477"/>
                  <a:pt x="1597" y="6212"/>
                  <a:pt x="1497" y="5850"/>
                </a:cubicBezTo>
                <a:cubicBezTo>
                  <a:pt x="1482" y="5796"/>
                  <a:pt x="1476" y="5739"/>
                  <a:pt x="1467" y="5684"/>
                </a:cubicBezTo>
                <a:cubicBezTo>
                  <a:pt x="1456" y="5615"/>
                  <a:pt x="1473" y="5584"/>
                  <a:pt x="1554" y="5585"/>
                </a:cubicBezTo>
                <a:cubicBezTo>
                  <a:pt x="2257" y="5596"/>
                  <a:pt x="2897" y="5370"/>
                  <a:pt x="3506" y="5044"/>
                </a:cubicBezTo>
                <a:cubicBezTo>
                  <a:pt x="4172" y="4686"/>
                  <a:pt x="4738" y="4197"/>
                  <a:pt x="5285" y="3681"/>
                </a:cubicBezTo>
                <a:cubicBezTo>
                  <a:pt x="5733" y="3257"/>
                  <a:pt x="6159" y="2807"/>
                  <a:pt x="6672" y="2456"/>
                </a:cubicBezTo>
                <a:cubicBezTo>
                  <a:pt x="7250" y="2059"/>
                  <a:pt x="7882" y="1903"/>
                  <a:pt x="8576" y="2025"/>
                </a:cubicBezTo>
                <a:cubicBezTo>
                  <a:pt x="8622" y="2033"/>
                  <a:pt x="8667" y="2048"/>
                  <a:pt x="8712" y="2060"/>
                </a:cubicBezTo>
                <a:cubicBezTo>
                  <a:pt x="8730" y="2078"/>
                  <a:pt x="8729" y="2096"/>
                  <a:pt x="8713" y="2115"/>
                </a:cubicBezTo>
                <a:close/>
                <a:moveTo>
                  <a:pt x="10542" y="1734"/>
                </a:moveTo>
                <a:cubicBezTo>
                  <a:pt x="10236" y="1738"/>
                  <a:pt x="9974" y="1480"/>
                  <a:pt x="9969" y="1170"/>
                </a:cubicBezTo>
                <a:cubicBezTo>
                  <a:pt x="9965" y="863"/>
                  <a:pt x="10223" y="602"/>
                  <a:pt x="10533" y="598"/>
                </a:cubicBezTo>
                <a:cubicBezTo>
                  <a:pt x="10843" y="595"/>
                  <a:pt x="11101" y="849"/>
                  <a:pt x="11105" y="1161"/>
                </a:cubicBezTo>
                <a:cubicBezTo>
                  <a:pt x="11109" y="1469"/>
                  <a:pt x="10852" y="1730"/>
                  <a:pt x="10542" y="1734"/>
                </a:cubicBezTo>
                <a:close/>
                <a:moveTo>
                  <a:pt x="4679" y="11663"/>
                </a:moveTo>
                <a:cubicBezTo>
                  <a:pt x="4101" y="11390"/>
                  <a:pt x="3575" y="11034"/>
                  <a:pt x="3078" y="10636"/>
                </a:cubicBezTo>
                <a:cubicBezTo>
                  <a:pt x="3007" y="10579"/>
                  <a:pt x="2963" y="10583"/>
                  <a:pt x="2902" y="10642"/>
                </a:cubicBezTo>
                <a:cubicBezTo>
                  <a:pt x="2563" y="10967"/>
                  <a:pt x="2436" y="11355"/>
                  <a:pt x="2568" y="11810"/>
                </a:cubicBezTo>
                <a:cubicBezTo>
                  <a:pt x="2693" y="12243"/>
                  <a:pt x="2998" y="12493"/>
                  <a:pt x="3422" y="12610"/>
                </a:cubicBezTo>
                <a:cubicBezTo>
                  <a:pt x="3564" y="12611"/>
                  <a:pt x="3706" y="12612"/>
                  <a:pt x="3848" y="12613"/>
                </a:cubicBezTo>
                <a:cubicBezTo>
                  <a:pt x="4294" y="12515"/>
                  <a:pt x="4594" y="12254"/>
                  <a:pt x="4739" y="11817"/>
                </a:cubicBezTo>
                <a:cubicBezTo>
                  <a:pt x="4763" y="11744"/>
                  <a:pt x="4760" y="11701"/>
                  <a:pt x="4679" y="11663"/>
                </a:cubicBezTo>
                <a:close/>
                <a:moveTo>
                  <a:pt x="4679" y="11663"/>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iconfont-1187-868125"/>
          <p:cNvSpPr/>
          <p:nvPr/>
        </p:nvSpPr>
        <p:spPr>
          <a:xfrm>
            <a:off x="4888865" y="4633595"/>
            <a:ext cx="342265" cy="521970"/>
          </a:xfrm>
          <a:custGeom>
            <a:avLst/>
            <a:gdLst>
              <a:gd name="T0" fmla="*/ 2621 w 8263"/>
              <a:gd name="T1" fmla="*/ 2307 h 12594"/>
              <a:gd name="T2" fmla="*/ 3643 w 8263"/>
              <a:gd name="T3" fmla="*/ 1308 h 12594"/>
              <a:gd name="T4" fmla="*/ 4777 w 8263"/>
              <a:gd name="T5" fmla="*/ 1308 h 12594"/>
              <a:gd name="T6" fmla="*/ 5799 w 8263"/>
              <a:gd name="T7" fmla="*/ 2307 h 12594"/>
              <a:gd name="T8" fmla="*/ 5799 w 8263"/>
              <a:gd name="T9" fmla="*/ 4735 h 12594"/>
              <a:gd name="T10" fmla="*/ 7139 w 8263"/>
              <a:gd name="T11" fmla="*/ 4735 h 12594"/>
              <a:gd name="T12" fmla="*/ 7139 w 8263"/>
              <a:gd name="T13" fmla="*/ 2307 h 12594"/>
              <a:gd name="T14" fmla="*/ 4777 w 8263"/>
              <a:gd name="T15" fmla="*/ 0 h 12594"/>
              <a:gd name="T16" fmla="*/ 3643 w 8263"/>
              <a:gd name="T17" fmla="*/ 0 h 12594"/>
              <a:gd name="T18" fmla="*/ 1282 w 8263"/>
              <a:gd name="T19" fmla="*/ 2307 h 12594"/>
              <a:gd name="T20" fmla="*/ 1282 w 8263"/>
              <a:gd name="T21" fmla="*/ 3426 h 12594"/>
              <a:gd name="T22" fmla="*/ 2621 w 8263"/>
              <a:gd name="T23" fmla="*/ 3426 h 12594"/>
              <a:gd name="T24" fmla="*/ 2621 w 8263"/>
              <a:gd name="T25" fmla="*/ 2307 h 12594"/>
              <a:gd name="T26" fmla="*/ 0 w 8263"/>
              <a:gd name="T27" fmla="*/ 5432 h 12594"/>
              <a:gd name="T28" fmla="*/ 0 w 8263"/>
              <a:gd name="T29" fmla="*/ 9095 h 12594"/>
              <a:gd name="T30" fmla="*/ 3581 w 8263"/>
              <a:gd name="T31" fmla="*/ 12594 h 12594"/>
              <a:gd name="T32" fmla="*/ 4683 w 8263"/>
              <a:gd name="T33" fmla="*/ 12594 h 12594"/>
              <a:gd name="T34" fmla="*/ 8263 w 8263"/>
              <a:gd name="T35" fmla="*/ 9095 h 12594"/>
              <a:gd name="T36" fmla="*/ 8263 w 8263"/>
              <a:gd name="T37" fmla="*/ 5432 h 12594"/>
              <a:gd name="T38" fmla="*/ 0 w 8263"/>
              <a:gd name="T39" fmla="*/ 5432 h 12594"/>
              <a:gd name="T40" fmla="*/ 4656 w 8263"/>
              <a:gd name="T41" fmla="*/ 8691 h 12594"/>
              <a:gd name="T42" fmla="*/ 4656 w 8263"/>
              <a:gd name="T43" fmla="*/ 10294 h 12594"/>
              <a:gd name="T44" fmla="*/ 4299 w 8263"/>
              <a:gd name="T45" fmla="*/ 10643 h 12594"/>
              <a:gd name="T46" fmla="*/ 3942 w 8263"/>
              <a:gd name="T47" fmla="*/ 10294 h 12594"/>
              <a:gd name="T48" fmla="*/ 3942 w 8263"/>
              <a:gd name="T49" fmla="*/ 8691 h 12594"/>
              <a:gd name="T50" fmla="*/ 3369 w 8263"/>
              <a:gd name="T51" fmla="*/ 7851 h 12594"/>
              <a:gd name="T52" fmla="*/ 4301 w 8263"/>
              <a:gd name="T53" fmla="*/ 6940 h 12594"/>
              <a:gd name="T54" fmla="*/ 5232 w 8263"/>
              <a:gd name="T55" fmla="*/ 7851 h 12594"/>
              <a:gd name="T56" fmla="*/ 4656 w 8263"/>
              <a:gd name="T57" fmla="*/ 8691 h 12594"/>
              <a:gd name="T58" fmla="*/ 4656 w 8263"/>
              <a:gd name="T59" fmla="*/ 8691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63" h="12594">
                <a:moveTo>
                  <a:pt x="2621" y="2307"/>
                </a:moveTo>
                <a:cubicBezTo>
                  <a:pt x="2622" y="1756"/>
                  <a:pt x="3079" y="1309"/>
                  <a:pt x="3643" y="1308"/>
                </a:cubicBezTo>
                <a:lnTo>
                  <a:pt x="4777" y="1308"/>
                </a:lnTo>
                <a:cubicBezTo>
                  <a:pt x="5341" y="1309"/>
                  <a:pt x="5798" y="1756"/>
                  <a:pt x="5799" y="2307"/>
                </a:cubicBezTo>
                <a:lnTo>
                  <a:pt x="5799" y="4735"/>
                </a:lnTo>
                <a:lnTo>
                  <a:pt x="7139" y="4735"/>
                </a:lnTo>
                <a:lnTo>
                  <a:pt x="7139" y="2307"/>
                </a:lnTo>
                <a:cubicBezTo>
                  <a:pt x="7138" y="1033"/>
                  <a:pt x="6082" y="0"/>
                  <a:pt x="4777" y="0"/>
                </a:cubicBezTo>
                <a:lnTo>
                  <a:pt x="3643" y="0"/>
                </a:lnTo>
                <a:cubicBezTo>
                  <a:pt x="2339" y="0"/>
                  <a:pt x="1282" y="1033"/>
                  <a:pt x="1282" y="2307"/>
                </a:cubicBezTo>
                <a:lnTo>
                  <a:pt x="1282" y="3426"/>
                </a:lnTo>
                <a:lnTo>
                  <a:pt x="2621" y="3426"/>
                </a:lnTo>
                <a:lnTo>
                  <a:pt x="2621" y="2307"/>
                </a:lnTo>
                <a:close/>
                <a:moveTo>
                  <a:pt x="0" y="5432"/>
                </a:moveTo>
                <a:lnTo>
                  <a:pt x="0" y="9095"/>
                </a:lnTo>
                <a:cubicBezTo>
                  <a:pt x="0" y="11029"/>
                  <a:pt x="1603" y="12594"/>
                  <a:pt x="3581" y="12594"/>
                </a:cubicBezTo>
                <a:lnTo>
                  <a:pt x="4683" y="12594"/>
                </a:lnTo>
                <a:cubicBezTo>
                  <a:pt x="6660" y="12594"/>
                  <a:pt x="8263" y="11028"/>
                  <a:pt x="8263" y="9095"/>
                </a:cubicBezTo>
                <a:lnTo>
                  <a:pt x="8263" y="5432"/>
                </a:lnTo>
                <a:lnTo>
                  <a:pt x="0" y="5432"/>
                </a:lnTo>
                <a:close/>
                <a:moveTo>
                  <a:pt x="4656" y="8691"/>
                </a:moveTo>
                <a:lnTo>
                  <a:pt x="4656" y="10294"/>
                </a:lnTo>
                <a:cubicBezTo>
                  <a:pt x="4656" y="10486"/>
                  <a:pt x="4496" y="10643"/>
                  <a:pt x="4299" y="10643"/>
                </a:cubicBezTo>
                <a:cubicBezTo>
                  <a:pt x="4102" y="10643"/>
                  <a:pt x="3942" y="10486"/>
                  <a:pt x="3942" y="10294"/>
                </a:cubicBezTo>
                <a:lnTo>
                  <a:pt x="3942" y="8691"/>
                </a:lnTo>
                <a:cubicBezTo>
                  <a:pt x="3606" y="8553"/>
                  <a:pt x="3369" y="8229"/>
                  <a:pt x="3369" y="7851"/>
                </a:cubicBezTo>
                <a:cubicBezTo>
                  <a:pt x="3369" y="7348"/>
                  <a:pt x="3786" y="6940"/>
                  <a:pt x="4301" y="6940"/>
                </a:cubicBezTo>
                <a:cubicBezTo>
                  <a:pt x="4815" y="6940"/>
                  <a:pt x="5232" y="7348"/>
                  <a:pt x="5232" y="7851"/>
                </a:cubicBezTo>
                <a:cubicBezTo>
                  <a:pt x="5232" y="8230"/>
                  <a:pt x="4994" y="8555"/>
                  <a:pt x="4656" y="8691"/>
                </a:cubicBezTo>
                <a:close/>
                <a:moveTo>
                  <a:pt x="4656" y="8691"/>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iconfont-11920-5700798"/>
          <p:cNvSpPr/>
          <p:nvPr/>
        </p:nvSpPr>
        <p:spPr>
          <a:xfrm>
            <a:off x="6423025" y="2091055"/>
            <a:ext cx="425450" cy="423545"/>
          </a:xfrm>
          <a:custGeom>
            <a:avLst/>
            <a:gdLst>
              <a:gd name="T0" fmla="*/ 10985 w 11271"/>
              <a:gd name="T1" fmla="*/ 214 h 11220"/>
              <a:gd name="T2" fmla="*/ 10468 w 11271"/>
              <a:gd name="T3" fmla="*/ 0 h 11220"/>
              <a:gd name="T4" fmla="*/ 9951 w 11271"/>
              <a:gd name="T5" fmla="*/ 214 h 11220"/>
              <a:gd name="T6" fmla="*/ 8192 w 11271"/>
              <a:gd name="T7" fmla="*/ 1973 h 11220"/>
              <a:gd name="T8" fmla="*/ 7949 w 11271"/>
              <a:gd name="T9" fmla="*/ 2216 h 11220"/>
              <a:gd name="T10" fmla="*/ 7720 w 11271"/>
              <a:gd name="T11" fmla="*/ 2445 h 11220"/>
              <a:gd name="T12" fmla="*/ 6319 w 11271"/>
              <a:gd name="T13" fmla="*/ 3846 h 11220"/>
              <a:gd name="T14" fmla="*/ 3900 w 11271"/>
              <a:gd name="T15" fmla="*/ 6265 h 11220"/>
              <a:gd name="T16" fmla="*/ 3900 w 11271"/>
              <a:gd name="T17" fmla="*/ 7320 h 11220"/>
              <a:gd name="T18" fmla="*/ 4914 w 11271"/>
              <a:gd name="T19" fmla="*/ 7320 h 11220"/>
              <a:gd name="T20" fmla="*/ 6107 w 11271"/>
              <a:gd name="T21" fmla="*/ 6127 h 11220"/>
              <a:gd name="T22" fmla="*/ 8775 w 11271"/>
              <a:gd name="T23" fmla="*/ 3460 h 11220"/>
              <a:gd name="T24" fmla="*/ 8814 w 11271"/>
              <a:gd name="T25" fmla="*/ 3420 h 11220"/>
              <a:gd name="T26" fmla="*/ 8814 w 11271"/>
              <a:gd name="T27" fmla="*/ 3420 h 11220"/>
              <a:gd name="T28" fmla="*/ 8938 w 11271"/>
              <a:gd name="T29" fmla="*/ 3296 h 11220"/>
              <a:gd name="T30" fmla="*/ 10985 w 11271"/>
              <a:gd name="T31" fmla="*/ 1248 h 11220"/>
              <a:gd name="T32" fmla="*/ 10985 w 11271"/>
              <a:gd name="T33" fmla="*/ 214 h 11220"/>
              <a:gd name="T34" fmla="*/ 9119 w 11271"/>
              <a:gd name="T35" fmla="*/ 3804 h 11220"/>
              <a:gd name="T36" fmla="*/ 6452 w 11271"/>
              <a:gd name="T37" fmla="*/ 6472 h 11220"/>
              <a:gd name="T38" fmla="*/ 5259 w 11271"/>
              <a:gd name="T39" fmla="*/ 7665 h 11220"/>
              <a:gd name="T40" fmla="*/ 5116 w 11271"/>
              <a:gd name="T41" fmla="*/ 7808 h 11220"/>
              <a:gd name="T42" fmla="*/ 3413 w 11271"/>
              <a:gd name="T43" fmla="*/ 7808 h 11220"/>
              <a:gd name="T44" fmla="*/ 3413 w 11271"/>
              <a:gd name="T45" fmla="*/ 6063 h 11220"/>
              <a:gd name="T46" fmla="*/ 3555 w 11271"/>
              <a:gd name="T47" fmla="*/ 5920 h 11220"/>
              <a:gd name="T48" fmla="*/ 5974 w 11271"/>
              <a:gd name="T49" fmla="*/ 3502 h 11220"/>
              <a:gd name="T50" fmla="*/ 7375 w 11271"/>
              <a:gd name="T51" fmla="*/ 2101 h 11220"/>
              <a:gd name="T52" fmla="*/ 7518 w 11271"/>
              <a:gd name="T53" fmla="*/ 1958 h 11220"/>
              <a:gd name="T54" fmla="*/ 0 w 11271"/>
              <a:gd name="T55" fmla="*/ 1958 h 11220"/>
              <a:gd name="T56" fmla="*/ 0 w 11271"/>
              <a:gd name="T57" fmla="*/ 11220 h 11220"/>
              <a:gd name="T58" fmla="*/ 9262 w 11271"/>
              <a:gd name="T59" fmla="*/ 11220 h 11220"/>
              <a:gd name="T60" fmla="*/ 9262 w 11271"/>
              <a:gd name="T61" fmla="*/ 3661 h 11220"/>
              <a:gd name="T62" fmla="*/ 9158 w 11271"/>
              <a:gd name="T63" fmla="*/ 3766 h 11220"/>
              <a:gd name="T64" fmla="*/ 9119 w 11271"/>
              <a:gd name="T65" fmla="*/ 3804 h 1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71" h="11220">
                <a:moveTo>
                  <a:pt x="10985" y="214"/>
                </a:moveTo>
                <a:cubicBezTo>
                  <a:pt x="10843" y="72"/>
                  <a:pt x="10655" y="0"/>
                  <a:pt x="10468" y="0"/>
                </a:cubicBezTo>
                <a:cubicBezTo>
                  <a:pt x="10281" y="0"/>
                  <a:pt x="10094" y="72"/>
                  <a:pt x="9951" y="214"/>
                </a:cubicBezTo>
                <a:lnTo>
                  <a:pt x="8192" y="1973"/>
                </a:lnTo>
                <a:lnTo>
                  <a:pt x="7949" y="2216"/>
                </a:lnTo>
                <a:lnTo>
                  <a:pt x="7720" y="2445"/>
                </a:lnTo>
                <a:lnTo>
                  <a:pt x="6319" y="3846"/>
                </a:lnTo>
                <a:lnTo>
                  <a:pt x="3900" y="6265"/>
                </a:lnTo>
                <a:lnTo>
                  <a:pt x="3900" y="7320"/>
                </a:lnTo>
                <a:lnTo>
                  <a:pt x="4914" y="7320"/>
                </a:lnTo>
                <a:lnTo>
                  <a:pt x="6107" y="6127"/>
                </a:lnTo>
                <a:lnTo>
                  <a:pt x="8775" y="3460"/>
                </a:lnTo>
                <a:lnTo>
                  <a:pt x="8814" y="3420"/>
                </a:lnTo>
                <a:lnTo>
                  <a:pt x="8814" y="3420"/>
                </a:lnTo>
                <a:lnTo>
                  <a:pt x="8938" y="3296"/>
                </a:lnTo>
                <a:lnTo>
                  <a:pt x="10985" y="1248"/>
                </a:lnTo>
                <a:cubicBezTo>
                  <a:pt x="11271" y="963"/>
                  <a:pt x="11271" y="500"/>
                  <a:pt x="10985" y="214"/>
                </a:cubicBezTo>
                <a:close/>
                <a:moveTo>
                  <a:pt x="9119" y="3804"/>
                </a:moveTo>
                <a:lnTo>
                  <a:pt x="6452" y="6472"/>
                </a:lnTo>
                <a:lnTo>
                  <a:pt x="5259" y="7665"/>
                </a:lnTo>
                <a:lnTo>
                  <a:pt x="5116" y="7808"/>
                </a:lnTo>
                <a:lnTo>
                  <a:pt x="3413" y="7808"/>
                </a:lnTo>
                <a:lnTo>
                  <a:pt x="3413" y="6063"/>
                </a:lnTo>
                <a:lnTo>
                  <a:pt x="3555" y="5920"/>
                </a:lnTo>
                <a:lnTo>
                  <a:pt x="5974" y="3502"/>
                </a:lnTo>
                <a:lnTo>
                  <a:pt x="7375" y="2101"/>
                </a:lnTo>
                <a:lnTo>
                  <a:pt x="7518" y="1958"/>
                </a:lnTo>
                <a:lnTo>
                  <a:pt x="0" y="1958"/>
                </a:lnTo>
                <a:lnTo>
                  <a:pt x="0" y="11220"/>
                </a:lnTo>
                <a:lnTo>
                  <a:pt x="9262" y="11220"/>
                </a:lnTo>
                <a:lnTo>
                  <a:pt x="9262" y="3661"/>
                </a:lnTo>
                <a:lnTo>
                  <a:pt x="9158" y="3766"/>
                </a:lnTo>
                <a:lnTo>
                  <a:pt x="9119" y="38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任意多边形 1"/>
          <p:cNvSpPr>
            <a:spLocks noChangeAspect="1"/>
          </p:cNvSpPr>
          <p:nvPr/>
        </p:nvSpPr>
        <p:spPr>
          <a:xfrm>
            <a:off x="680720" y="878840"/>
            <a:ext cx="5100955" cy="5100955"/>
          </a:xfrm>
          <a:custGeom>
            <a:avLst/>
            <a:gdLst/>
            <a:ahLst/>
            <a:cxnLst>
              <a:cxn ang="3">
                <a:pos x="hc" y="t"/>
              </a:cxn>
              <a:cxn ang="cd2">
                <a:pos x="l" y="vc"/>
              </a:cxn>
              <a:cxn ang="cd4">
                <a:pos x="hc" y="b"/>
              </a:cxn>
              <a:cxn ang="0">
                <a:pos x="r" y="vc"/>
              </a:cxn>
            </a:cxnLst>
            <a:rect l="l" t="t" r="r" b="b"/>
            <a:pathLst>
              <a:path w="8053" h="8053">
                <a:moveTo>
                  <a:pt x="4027" y="0"/>
                </a:moveTo>
                <a:cubicBezTo>
                  <a:pt x="6250" y="0"/>
                  <a:pt x="8053" y="1803"/>
                  <a:pt x="8053" y="4027"/>
                </a:cubicBezTo>
                <a:cubicBezTo>
                  <a:pt x="8053" y="6250"/>
                  <a:pt x="6250" y="8053"/>
                  <a:pt x="4027" y="8053"/>
                </a:cubicBezTo>
                <a:cubicBezTo>
                  <a:pt x="1803" y="8053"/>
                  <a:pt x="0" y="6250"/>
                  <a:pt x="0" y="4027"/>
                </a:cubicBezTo>
                <a:cubicBezTo>
                  <a:pt x="0" y="1803"/>
                  <a:pt x="1803" y="0"/>
                  <a:pt x="4027" y="0"/>
                </a:cubicBezTo>
                <a:close/>
              </a:path>
            </a:pathLst>
          </a:custGeom>
          <a:blipFill rotWithShape="1">
            <a:blip r:embed="rId1"/>
            <a:stretch>
              <a:fillRect/>
            </a:stretch>
          </a:blipFill>
          <a:ln w="12700">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solidFill>
                  <a:schemeClr val="tx1"/>
                </a:solidFill>
              </a:ln>
            </a:endParaRPr>
          </a:p>
        </p:txBody>
      </p:sp>
      <p:sp>
        <p:nvSpPr>
          <p:cNvPr id="3" name="文本框 2"/>
          <p:cNvSpPr txBox="1"/>
          <p:nvPr/>
        </p:nvSpPr>
        <p:spPr>
          <a:xfrm>
            <a:off x="7753985" y="2139950"/>
            <a:ext cx="558800" cy="460375"/>
          </a:xfrm>
          <a:prstGeom prst="rect">
            <a:avLst/>
          </a:prstGeom>
          <a:noFill/>
        </p:spPr>
        <p:txBody>
          <a:bodyPr wrap="none" rtlCol="0">
            <a:spAutoFit/>
          </a:bodyPr>
          <a:p>
            <a:r>
              <a:rPr lang="en-US" altLang="zh-CN" sz="2400" b="1">
                <a:latin typeface="微软雅黑" panose="020B0503020204020204" charset="-122"/>
                <a:ea typeface="微软雅黑" panose="020B0503020204020204" charset="-122"/>
              </a:rPr>
              <a:t>02</a:t>
            </a:r>
            <a:endParaRPr lang="en-US" altLang="zh-CN" sz="2400" b="1">
              <a:latin typeface="微软雅黑" panose="020B0503020204020204" charset="-122"/>
              <a:ea typeface="微软雅黑" panose="020B0503020204020204" charset="-122"/>
            </a:endParaRPr>
          </a:p>
        </p:txBody>
      </p:sp>
      <p:sp>
        <p:nvSpPr>
          <p:cNvPr id="4" name="文本框 3"/>
          <p:cNvSpPr txBox="1"/>
          <p:nvPr/>
        </p:nvSpPr>
        <p:spPr>
          <a:xfrm>
            <a:off x="7331710" y="2941320"/>
            <a:ext cx="1402080" cy="460375"/>
          </a:xfrm>
          <a:prstGeom prst="rect">
            <a:avLst/>
          </a:prstGeom>
          <a:noFill/>
        </p:spPr>
        <p:txBody>
          <a:bodyPr wrap="none" rtlCol="0">
            <a:spAutoFit/>
          </a:bodyPr>
          <a:p>
            <a:pPr algn="l"/>
            <a:r>
              <a:rPr lang="zh-CN" altLang="en-US" sz="2400" b="1">
                <a:solidFill>
                  <a:schemeClr val="tx1"/>
                </a:solidFill>
                <a:latin typeface="微软雅黑" panose="020B0503020204020204" charset="-122"/>
                <a:ea typeface="微软雅黑" panose="020B0503020204020204" charset="-122"/>
                <a:sym typeface="+mn-ea"/>
              </a:rPr>
              <a:t>完成情况</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15151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02  </a:t>
            </a:r>
            <a:r>
              <a:rPr lang="zh-CN" altLang="en-US" b="1">
                <a:latin typeface="微软雅黑" panose="020B0503020204020204" charset="-122"/>
                <a:ea typeface="微软雅黑" panose="020B0503020204020204" charset="-122"/>
                <a:sym typeface="+mn-ea"/>
              </a:rPr>
              <a:t>完成</a:t>
            </a:r>
            <a:r>
              <a:rPr lang="zh-CN" altLang="en-US" b="1">
                <a:latin typeface="微软雅黑" panose="020B0503020204020204" charset="-122"/>
                <a:ea typeface="微软雅黑" panose="020B0503020204020204" charset="-122"/>
                <a:sym typeface="+mn-ea"/>
              </a:rPr>
              <a:t>情况</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graphicFrame>
        <p:nvGraphicFramePr>
          <p:cNvPr id="8" name="表格 7"/>
          <p:cNvGraphicFramePr/>
          <p:nvPr>
            <p:custDataLst>
              <p:tags r:id="rId1"/>
            </p:custDataLst>
          </p:nvPr>
        </p:nvGraphicFramePr>
        <p:xfrm>
          <a:off x="1894205" y="2221865"/>
          <a:ext cx="8249920" cy="3345815"/>
        </p:xfrm>
        <a:graphic>
          <a:graphicData uri="http://schemas.openxmlformats.org/drawingml/2006/table">
            <a:tbl>
              <a:tblPr firstRow="1" bandRow="1">
                <a:tableStyleId>{5C22544A-7EE6-4342-B048-85BDC9FD1C3A}</a:tableStyleId>
              </a:tblPr>
              <a:tblGrid>
                <a:gridCol w="963930"/>
                <a:gridCol w="1228725"/>
                <a:gridCol w="6057265"/>
              </a:tblGrid>
              <a:tr h="452755">
                <a:tc>
                  <a:txBody>
                    <a:bodyPr/>
                    <a:p>
                      <a:pPr algn="ctr">
                        <a:buNone/>
                      </a:pPr>
                      <a:r>
                        <a:rPr lang="zh-CN" altLang="en-US"/>
                        <a:t>序号</a:t>
                      </a:r>
                      <a:endParaRPr lang="zh-CN" altLang="en-US"/>
                    </a:p>
                  </a:txBody>
                  <a:tcPr/>
                </a:tc>
                <a:tc>
                  <a:txBody>
                    <a:bodyPr/>
                    <a:p>
                      <a:pPr algn="ctr">
                        <a:buNone/>
                      </a:pPr>
                      <a:r>
                        <a:rPr lang="en-US" sz="1800">
                          <a:latin typeface="Times New Roman" panose="02020603050405020304" pitchFamily="18" charset="0"/>
                          <a:cs typeface="Times New Roman" panose="02020603050405020304" pitchFamily="18" charset="0"/>
                          <a:sym typeface="+mn-ea"/>
                        </a:rPr>
                        <a:t>姓名</a:t>
                      </a:r>
                      <a:endParaRPr lang="zh-CN" altLang="en-US"/>
                    </a:p>
                  </a:txBody>
                  <a:tcPr/>
                </a:tc>
                <a:tc>
                  <a:txBody>
                    <a:bodyPr/>
                    <a:p>
                      <a:pPr algn="ctr">
                        <a:buNone/>
                      </a:pPr>
                      <a:r>
                        <a:rPr lang="en-US" sz="1800">
                          <a:latin typeface="Times New Roman" panose="02020603050405020304" pitchFamily="18" charset="0"/>
                          <a:cs typeface="Times New Roman" panose="02020603050405020304" pitchFamily="18" charset="0"/>
                          <a:sym typeface="+mn-ea"/>
                        </a:rPr>
                        <a:t>职责</a:t>
                      </a:r>
                      <a:endParaRPr lang="zh-CN" altLang="en-US"/>
                    </a:p>
                  </a:txBody>
                  <a:tcPr/>
                </a:tc>
              </a:tr>
              <a:tr h="1139190">
                <a:tc>
                  <a:txBody>
                    <a:bodyPr/>
                    <a:p>
                      <a:pPr algn="ctr" fontAlgn="ctr">
                        <a:lnSpc>
                          <a:spcPct val="100000"/>
                        </a:lnSpc>
                        <a:buNone/>
                      </a:pPr>
                      <a:r>
                        <a:rPr lang="en-US" altLang="zh-CN"/>
                        <a:t>1</a:t>
                      </a:r>
                      <a:endParaRPr lang="en-US" altLang="zh-CN"/>
                    </a:p>
                  </a:txBody>
                  <a:tcPr anchor="ctr" anchorCtr="0"/>
                </a:tc>
                <a:tc>
                  <a:txBody>
                    <a:bodyPr/>
                    <a:p>
                      <a:pPr algn="ctr" fontAlgn="ctr">
                        <a:lnSpc>
                          <a:spcPct val="100000"/>
                        </a:lnSpc>
                        <a:buNone/>
                      </a:pPr>
                      <a:r>
                        <a:rPr lang="zh-CN" altLang="en-US"/>
                        <a:t>杨</a:t>
                      </a:r>
                      <a:r>
                        <a:rPr lang="zh-CN" altLang="en-US"/>
                        <a:t>洋</a:t>
                      </a:r>
                      <a:endParaRPr lang="zh-CN" altLang="en-US"/>
                    </a:p>
                  </a:txBody>
                  <a:tcPr anchor="ctr" anchorCtr="0"/>
                </a:tc>
                <a:tc>
                  <a:txBody>
                    <a:bodyPr/>
                    <a:p>
                      <a:pPr algn="l" fontAlgn="ctr">
                        <a:lnSpc>
                          <a:spcPct val="100000"/>
                        </a:lnSpc>
                        <a:buNone/>
                      </a:pPr>
                      <a:r>
                        <a:rPr lang="zh-CN" altLang="en-US"/>
                        <a:t>负责整个项目的构思，负责数据的爬取，</a:t>
                      </a:r>
                      <a:endParaRPr lang="zh-CN" altLang="en-US"/>
                    </a:p>
                    <a:p>
                      <a:pPr algn="l" fontAlgn="ctr">
                        <a:lnSpc>
                          <a:spcPct val="100000"/>
                        </a:lnSpc>
                        <a:buNone/>
                      </a:pPr>
                      <a:r>
                        <a:rPr lang="zh-CN" altLang="en-US"/>
                        <a:t>负责系统建模。</a:t>
                      </a:r>
                      <a:endParaRPr lang="zh-CN" altLang="en-US"/>
                    </a:p>
                    <a:p>
                      <a:pPr algn="l" fontAlgn="ctr">
                        <a:lnSpc>
                          <a:spcPct val="100000"/>
                        </a:lnSpc>
                        <a:buNone/>
                      </a:pPr>
                      <a:r>
                        <a:rPr lang="zh-CN" altLang="en-US"/>
                        <a:t>负责人员管理。</a:t>
                      </a:r>
                      <a:endParaRPr lang="zh-CN" altLang="en-US"/>
                    </a:p>
                  </a:txBody>
                  <a:tcPr anchor="ctr" anchorCtr="0"/>
                </a:tc>
              </a:tr>
              <a:tr h="970280">
                <a:tc>
                  <a:txBody>
                    <a:bodyPr/>
                    <a:p>
                      <a:pPr algn="ctr">
                        <a:buNone/>
                      </a:pPr>
                      <a:r>
                        <a:rPr lang="en-US" altLang="zh-CN"/>
                        <a:t>2</a:t>
                      </a:r>
                      <a:endParaRPr lang="en-US" altLang="zh-CN"/>
                    </a:p>
                  </a:txBody>
                  <a:tcPr anchor="ctr" anchorCtr="0"/>
                </a:tc>
                <a:tc>
                  <a:txBody>
                    <a:bodyPr/>
                    <a:p>
                      <a:pPr algn="ctr">
                        <a:buNone/>
                      </a:pPr>
                      <a:r>
                        <a:rPr lang="zh-CN" altLang="en-US"/>
                        <a:t>李南</a:t>
                      </a:r>
                      <a:r>
                        <a:rPr lang="zh-CN" altLang="en-US"/>
                        <a:t>辰</a:t>
                      </a:r>
                      <a:endParaRPr lang="zh-CN" altLang="en-US"/>
                    </a:p>
                  </a:txBody>
                  <a:tcPr anchor="ctr" anchorCtr="0"/>
                </a:tc>
                <a:tc>
                  <a:txBody>
                    <a:bodyPr/>
                    <a:p>
                      <a:pPr>
                        <a:buNone/>
                      </a:pPr>
                      <a:r>
                        <a:rPr lang="zh-CN" altLang="en-US"/>
                        <a:t>负责整个项目的讨论，负责数据处理、清洗。</a:t>
                      </a:r>
                      <a:endParaRPr lang="zh-CN" altLang="en-US"/>
                    </a:p>
                    <a:p>
                      <a:pPr>
                        <a:buNone/>
                      </a:pPr>
                      <a:r>
                        <a:rPr lang="zh-CN" altLang="en-US"/>
                        <a:t>负责模型算法测试，模型代码</a:t>
                      </a:r>
                      <a:r>
                        <a:rPr lang="zh-CN" altLang="en-US"/>
                        <a:t>搭建。</a:t>
                      </a:r>
                      <a:endParaRPr lang="zh-CN" altLang="en-US"/>
                    </a:p>
                  </a:txBody>
                  <a:tcPr anchor="ctr" anchorCtr="0"/>
                </a:tc>
              </a:tr>
              <a:tr h="783590">
                <a:tc>
                  <a:txBody>
                    <a:bodyPr/>
                    <a:p>
                      <a:pPr algn="ctr">
                        <a:buNone/>
                      </a:pPr>
                      <a:r>
                        <a:rPr lang="en-US" altLang="zh-CN"/>
                        <a:t>3</a:t>
                      </a:r>
                      <a:endParaRPr lang="en-US" altLang="zh-CN"/>
                    </a:p>
                  </a:txBody>
                  <a:tcPr anchor="ctr" anchorCtr="0"/>
                </a:tc>
                <a:tc>
                  <a:txBody>
                    <a:bodyPr/>
                    <a:p>
                      <a:pPr algn="ctr">
                        <a:buNone/>
                      </a:pPr>
                      <a:r>
                        <a:rPr lang="zh-CN" altLang="en-US"/>
                        <a:t>刘梦华</a:t>
                      </a:r>
                      <a:endParaRPr lang="zh-CN" altLang="en-US"/>
                    </a:p>
                  </a:txBody>
                  <a:tcPr anchor="ctr" anchorCtr="0"/>
                </a:tc>
                <a:tc>
                  <a:txBody>
                    <a:bodyPr/>
                    <a:p>
                      <a:pPr>
                        <a:buNone/>
                      </a:pPr>
                      <a:r>
                        <a:rPr lang="zh-CN" altLang="en-US"/>
                        <a:t>负责整个项目的讨论</a:t>
                      </a:r>
                      <a:endParaRPr lang="zh-CN" altLang="en-US"/>
                    </a:p>
                    <a:p>
                      <a:pPr>
                        <a:buNone/>
                      </a:pPr>
                      <a:r>
                        <a:rPr lang="zh-CN" altLang="en-US"/>
                        <a:t>负责项目书</a:t>
                      </a:r>
                      <a:r>
                        <a:rPr lang="zh-CN" altLang="en-US"/>
                        <a:t>编写</a:t>
                      </a:r>
                      <a:endParaRPr lang="zh-CN" altLang="en-US"/>
                    </a:p>
                    <a:p>
                      <a:pPr>
                        <a:buNone/>
                      </a:pPr>
                      <a:r>
                        <a:rPr lang="zh-CN" altLang="en-US"/>
                        <a:t>负责系统代码的</a:t>
                      </a:r>
                      <a:r>
                        <a:rPr lang="zh-CN" altLang="en-US"/>
                        <a:t>测试</a:t>
                      </a:r>
                      <a:endParaRPr lang="zh-CN" altLang="en-US"/>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15151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02  </a:t>
            </a:r>
            <a:r>
              <a:rPr lang="zh-CN" altLang="en-US" b="1">
                <a:latin typeface="微软雅黑" panose="020B0503020204020204" charset="-122"/>
                <a:ea typeface="微软雅黑" panose="020B0503020204020204" charset="-122"/>
                <a:sym typeface="+mn-ea"/>
              </a:rPr>
              <a:t>完成</a:t>
            </a:r>
            <a:r>
              <a:rPr lang="zh-CN" altLang="en-US" b="1">
                <a:latin typeface="微软雅黑" panose="020B0503020204020204" charset="-122"/>
                <a:ea typeface="微软雅黑" panose="020B0503020204020204" charset="-122"/>
                <a:sym typeface="+mn-ea"/>
              </a:rPr>
              <a:t>情况</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pic>
        <p:nvPicPr>
          <p:cNvPr id="9" name="图片 8" descr="微信图片_20220602215759"/>
          <p:cNvPicPr>
            <a:picLocks noChangeAspect="1"/>
          </p:cNvPicPr>
          <p:nvPr/>
        </p:nvPicPr>
        <p:blipFill>
          <a:blip r:embed="rId1"/>
          <a:stretch>
            <a:fillRect/>
          </a:stretch>
        </p:blipFill>
        <p:spPr>
          <a:xfrm>
            <a:off x="1144270" y="1482090"/>
            <a:ext cx="9515475" cy="4585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621665" y="462280"/>
            <a:ext cx="1515110" cy="368300"/>
          </a:xfrm>
          <a:prstGeom prst="rect">
            <a:avLst/>
          </a:prstGeom>
          <a:noFill/>
        </p:spPr>
        <p:txBody>
          <a:bodyPr wrap="none" rtlCol="0" anchor="t">
            <a:spAutoFit/>
          </a:bodyPr>
          <a:p>
            <a:r>
              <a:rPr lang="en-US" altLang="zh-CN" b="1">
                <a:latin typeface="微软雅黑" panose="020B0503020204020204" charset="-122"/>
                <a:ea typeface="微软雅黑" panose="020B0503020204020204" charset="-122"/>
                <a:sym typeface="+mn-ea"/>
              </a:rPr>
              <a:t>02  </a:t>
            </a:r>
            <a:r>
              <a:rPr lang="zh-CN" altLang="en-US" b="1">
                <a:latin typeface="微软雅黑" panose="020B0503020204020204" charset="-122"/>
                <a:ea typeface="微软雅黑" panose="020B0503020204020204" charset="-122"/>
                <a:sym typeface="+mn-ea"/>
              </a:rPr>
              <a:t>完成</a:t>
            </a:r>
            <a:r>
              <a:rPr lang="zh-CN" altLang="en-US" b="1">
                <a:latin typeface="微软雅黑" panose="020B0503020204020204" charset="-122"/>
                <a:ea typeface="微软雅黑" panose="020B0503020204020204" charset="-122"/>
                <a:sym typeface="+mn-ea"/>
              </a:rPr>
              <a:t>情况</a:t>
            </a:r>
            <a:endParaRPr lang="zh-CN" altLang="en-US" b="1">
              <a:latin typeface="微软雅黑" panose="020B0503020204020204" charset="-122"/>
              <a:ea typeface="微软雅黑" panose="020B0503020204020204" charset="-122"/>
              <a:sym typeface="+mn-ea"/>
            </a:endParaRPr>
          </a:p>
        </p:txBody>
      </p:sp>
      <p:sp>
        <p:nvSpPr>
          <p:cNvPr id="3" name="等腰三角形 2"/>
          <p:cNvSpPr/>
          <p:nvPr/>
        </p:nvSpPr>
        <p:spPr>
          <a:xfrm rot="5400000">
            <a:off x="321310" y="530225"/>
            <a:ext cx="404495" cy="196215"/>
          </a:xfrm>
          <a:prstGeom prst="triangle">
            <a:avLst/>
          </a:prstGeom>
          <a:solidFill>
            <a:srgbClr val="3E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0" y="830580"/>
            <a:ext cx="12214225" cy="0"/>
          </a:xfrm>
          <a:prstGeom prst="line">
            <a:avLst/>
          </a:prstGeom>
          <a:ln>
            <a:solidFill>
              <a:srgbClr val="3E4A5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984865" y="462280"/>
            <a:ext cx="720090" cy="368300"/>
          </a:xfrm>
          <a:prstGeom prst="rect">
            <a:avLst/>
          </a:prstGeom>
          <a:noFill/>
        </p:spPr>
        <p:txBody>
          <a:bodyPr wrap="none" rtlCol="0">
            <a:spAutoFit/>
          </a:bodyPr>
          <a:p>
            <a:r>
              <a:rPr lang="en-US" altLang="zh-CN"/>
              <a:t>LOGO</a:t>
            </a:r>
            <a:endParaRPr lang="en-US" altLang="zh-CN"/>
          </a:p>
        </p:txBody>
      </p:sp>
      <p:pic>
        <p:nvPicPr>
          <p:cNvPr id="8" name="图片 7" descr="微信图片_20220602220031"/>
          <p:cNvPicPr>
            <a:picLocks noChangeAspect="1"/>
          </p:cNvPicPr>
          <p:nvPr/>
        </p:nvPicPr>
        <p:blipFill>
          <a:blip r:embed="rId1"/>
          <a:srcRect l="6434" r="10939"/>
          <a:stretch>
            <a:fillRect/>
          </a:stretch>
        </p:blipFill>
        <p:spPr>
          <a:xfrm>
            <a:off x="307340" y="1227455"/>
            <a:ext cx="5137150" cy="4706620"/>
          </a:xfrm>
          <a:prstGeom prst="rect">
            <a:avLst/>
          </a:prstGeom>
        </p:spPr>
      </p:pic>
      <p:pic>
        <p:nvPicPr>
          <p:cNvPr id="10" name="图片 9" descr="微信图片_20220602220041"/>
          <p:cNvPicPr>
            <a:picLocks noChangeAspect="1"/>
          </p:cNvPicPr>
          <p:nvPr/>
        </p:nvPicPr>
        <p:blipFill>
          <a:blip r:embed="rId2"/>
          <a:srcRect l="6889" t="1816" r="38344"/>
          <a:stretch>
            <a:fillRect/>
          </a:stretch>
        </p:blipFill>
        <p:spPr>
          <a:xfrm>
            <a:off x="6856730" y="1226820"/>
            <a:ext cx="4997450" cy="4707255"/>
          </a:xfrm>
          <a:prstGeom prst="rect">
            <a:avLst/>
          </a:prstGeom>
        </p:spPr>
      </p:pic>
      <p:sp>
        <p:nvSpPr>
          <p:cNvPr id="11" name="文本框 10"/>
          <p:cNvSpPr txBox="1"/>
          <p:nvPr/>
        </p:nvSpPr>
        <p:spPr>
          <a:xfrm>
            <a:off x="2056130" y="6101715"/>
            <a:ext cx="1638935" cy="368300"/>
          </a:xfrm>
          <a:prstGeom prst="rect">
            <a:avLst/>
          </a:prstGeom>
          <a:noFill/>
        </p:spPr>
        <p:txBody>
          <a:bodyPr wrap="square" rtlCol="0">
            <a:spAutoFit/>
          </a:bodyPr>
          <a:p>
            <a:r>
              <a:rPr lang="zh-CN" altLang="en-US"/>
              <a:t>歌单推荐</a:t>
            </a:r>
            <a:r>
              <a:rPr lang="zh-CN" altLang="en-US"/>
              <a:t>歌单</a:t>
            </a:r>
            <a:endParaRPr lang="zh-CN" altLang="en-US"/>
          </a:p>
        </p:txBody>
      </p:sp>
      <p:sp>
        <p:nvSpPr>
          <p:cNvPr id="12" name="文本框 11"/>
          <p:cNvSpPr txBox="1"/>
          <p:nvPr/>
        </p:nvSpPr>
        <p:spPr>
          <a:xfrm>
            <a:off x="8562340" y="6101715"/>
            <a:ext cx="1585595" cy="368300"/>
          </a:xfrm>
          <a:prstGeom prst="rect">
            <a:avLst/>
          </a:prstGeom>
          <a:noFill/>
        </p:spPr>
        <p:txBody>
          <a:bodyPr wrap="square" rtlCol="0">
            <a:spAutoFit/>
          </a:bodyPr>
          <a:p>
            <a:r>
              <a:rPr lang="zh-CN" altLang="en-US"/>
              <a:t>歌曲推荐</a:t>
            </a:r>
            <a:r>
              <a:rPr lang="zh-CN" altLang="en-US"/>
              <a:t>歌曲</a:t>
            </a:r>
            <a:endParaRPr lang="zh-CN" altLang="en-US"/>
          </a:p>
        </p:txBody>
      </p:sp>
    </p:spTree>
  </p:cSld>
  <p:clrMapOvr>
    <a:masterClrMapping/>
  </p:clrMapOvr>
</p:sld>
</file>

<file path=ppt/tags/tag1.xml><?xml version="1.0" encoding="utf-8"?>
<p:tagLst xmlns:p="http://schemas.openxmlformats.org/presentationml/2006/main">
  <p:tag name="ISLIDE.PICTURE" val="#123455;"/>
</p:tagLst>
</file>

<file path=ppt/tags/tag10.xml><?xml version="1.0" encoding="utf-8"?>
<p:tagLst xmlns:p="http://schemas.openxmlformats.org/presentationml/2006/main">
  <p:tag name="KSO_WM_TEMPLATE_CATEGORY" val="diagram"/>
  <p:tag name="KSO_WM_TEMPLATE_INDEX" val="20187604"/>
  <p:tag name="KSO_WM_UNIT_TYPE" val="q_h_i"/>
  <p:tag name="KSO_WM_UNIT_INDEX" val="1_4_3"/>
  <p:tag name="KSO_WM_UNIT_ID" val="diagram20187604_3*q_h_i*1_4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TEMPLATE_CATEGORY" val="diagram"/>
  <p:tag name="KSO_WM_TEMPLATE_INDEX" val="20187604"/>
  <p:tag name="KSO_WM_UNIT_TYPE" val="q_h_i"/>
  <p:tag name="KSO_WM_UNIT_INDEX" val="1_3_2"/>
  <p:tag name="KSO_WM_UNIT_ID" val="diagram20187604_3*q_h_i*1_3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TEMPLATE_CATEGORY" val="diagram"/>
  <p:tag name="KSO_WM_TEMPLATE_INDEX" val="20187604"/>
  <p:tag name="KSO_WM_UNIT_TYPE" val="q_h_i"/>
  <p:tag name="KSO_WM_UNIT_INDEX" val="1_1_3"/>
  <p:tag name="KSO_WM_UNIT_ID" val="diagram20187604_3*q_h_i*1_1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20187604"/>
  <p:tag name="KSO_WM_UNIT_TYPE" val="q_h_i"/>
  <p:tag name="KSO_WM_UNIT_INDEX" val="1_2_1"/>
  <p:tag name="KSO_WM_UNIT_ID" val="diagram20187604_3*q_h_i*1_2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6"/>
  <p:tag name="KSO_WM_UNIT_LINE_FILL_TYPE" val="2"/>
</p:tagLst>
</file>

<file path=ppt/tags/tag14.xml><?xml version="1.0" encoding="utf-8"?>
<p:tagLst xmlns:p="http://schemas.openxmlformats.org/presentationml/2006/main">
  <p:tag name="KSO_WM_TEMPLATE_CATEGORY" val="diagram"/>
  <p:tag name="KSO_WM_TEMPLATE_INDEX" val="20187604"/>
  <p:tag name="KSO_WM_UNIT_TYPE" val="q_h_i"/>
  <p:tag name="KSO_WM_UNIT_INDEX" val="1_3_1"/>
  <p:tag name="KSO_WM_UNIT_ID" val="diagram20187604_3*q_h_i*1_3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7"/>
  <p:tag name="KSO_WM_UNIT_LINE_FILL_TYPE" val="2"/>
</p:tagLst>
</file>

<file path=ppt/tags/tag15.xml><?xml version="1.0" encoding="utf-8"?>
<p:tagLst xmlns:p="http://schemas.openxmlformats.org/presentationml/2006/main">
  <p:tag name="KSO_WM_TEMPLATE_CATEGORY" val="diagram"/>
  <p:tag name="KSO_WM_TEMPLATE_INDEX" val="20187604"/>
  <p:tag name="KSO_WM_UNIT_TYPE" val="q_h_i"/>
  <p:tag name="KSO_WM_UNIT_INDEX" val="1_4_1"/>
  <p:tag name="KSO_WM_UNIT_ID" val="diagram20187604_3*q_h_i*1_4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8"/>
  <p:tag name="KSO_WM_UNIT_LINE_FILL_TYPE" val="2"/>
</p:tagLst>
</file>

<file path=ppt/tags/tag16.xml><?xml version="1.0" encoding="utf-8"?>
<p:tagLst xmlns:p="http://schemas.openxmlformats.org/presentationml/2006/main">
  <p:tag name="KSO_WM_TEMPLATE_CATEGORY" val="diagram"/>
  <p:tag name="KSO_WM_TEMPLATE_INDEX" val="20187604"/>
  <p:tag name="KSO_WM_UNIT_TYPE" val="q_h_i"/>
  <p:tag name="KSO_WM_UNIT_INDEX" val="1_1_1"/>
  <p:tag name="KSO_WM_UNIT_ID" val="diagram20187604_3*q_h_i*1_1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5"/>
  <p:tag name="KSO_WM_UNIT_LINE_FILL_TYPE" val="2"/>
</p:tagLst>
</file>

<file path=ppt/tags/tag17.xml><?xml version="1.0" encoding="utf-8"?>
<p:tagLst xmlns:p="http://schemas.openxmlformats.org/presentationml/2006/main">
  <p:tag name="KSO_WM_TEMPLATE_CATEGORY" val="diagram"/>
  <p:tag name="KSO_WM_TEMPLATE_INDEX" val="20187604"/>
  <p:tag name="KSO_WM_UNIT_TYPE" val="q_i"/>
  <p:tag name="KSO_WM_UNIT_INDEX" val="1_5"/>
  <p:tag name="KSO_WM_UNIT_ID" val="diagram20187604_3*q_i*1_5"/>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20187604"/>
  <p:tag name="KSO_WM_UNIT_TYPE" val="q_i"/>
  <p:tag name="KSO_WM_UNIT_INDEX" val="1_1"/>
  <p:tag name="KSO_WM_UNIT_ID" val="diagram20187604_3*q_i*1_1"/>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TEMPLATE_CATEGORY" val="diagram"/>
  <p:tag name="KSO_WM_TEMPLATE_INDEX" val="20187604"/>
  <p:tag name="KSO_WM_UNIT_TYPE" val="q_i"/>
  <p:tag name="KSO_WM_UNIT_INDEX" val="1_3"/>
  <p:tag name="KSO_WM_UNIT_ID" val="diagram20187604_3*q_i*1_3"/>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2.xml><?xml version="1.0" encoding="utf-8"?>
<p:tagLst xmlns:p="http://schemas.openxmlformats.org/presentationml/2006/main">
  <p:tag name="ISLIDE.PICTURE" val="#200651;"/>
</p:tagLst>
</file>

<file path=ppt/tags/tag20.xml><?xml version="1.0" encoding="utf-8"?>
<p:tagLst xmlns:p="http://schemas.openxmlformats.org/presentationml/2006/main">
  <p:tag name="KSO_WM_TEMPLATE_CATEGORY" val="diagram"/>
  <p:tag name="KSO_WM_TEMPLATE_INDEX" val="20187604"/>
  <p:tag name="KSO_WM_UNIT_TYPE" val="q_i"/>
  <p:tag name="KSO_WM_UNIT_INDEX" val="1_4"/>
  <p:tag name="KSO_WM_UNIT_ID" val="diagram20187604_3*q_i*1_4"/>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TEMPLATE_CATEGORY" val="diagram"/>
  <p:tag name="KSO_WM_TEMPLATE_INDEX" val="20187604"/>
  <p:tag name="KSO_WM_UNIT_TYPE" val="q_i"/>
  <p:tag name="KSO_WM_UNIT_INDEX" val="1_6"/>
  <p:tag name="KSO_WM_UNIT_ID" val="diagram20187604_3*q_i*1_6"/>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TEMPLATE_CATEGORY" val="diagram"/>
  <p:tag name="KSO_WM_TEMPLATE_INDEX" val="20187604"/>
  <p:tag name="KSO_WM_UNIT_TYPE" val="q_i"/>
  <p:tag name="KSO_WM_UNIT_INDEX" val="1_2"/>
  <p:tag name="KSO_WM_UNIT_ID" val="diagram20187604_3*q_i*1_2"/>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TEMPLATE_CATEGORY" val="diagram"/>
  <p:tag name="KSO_WM_TEMPLATE_INDEX" val="20187604"/>
  <p:tag name="KSO_WM_UNIT_TYPE" val="q_h_i"/>
  <p:tag name="KSO_WM_UNIT_INDEX" val="1_4_2"/>
  <p:tag name="KSO_WM_UNIT_ID" val="diagram20187604_3*q_h_i*1_4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8"/>
  <p:tag name="KSO_WM_UNIT_FILL_TYPE" val="1"/>
  <p:tag name="KSO_WM_UNIT_LINE_FORE_SCHEMECOLOR_INDEX" val="14"/>
  <p:tag name="KSO_WM_UNIT_LINE_FILL_TYPE" val="2"/>
  <p:tag name="KSO_WM_UNIT_TEXT_FILL_FORE_SCHEMECOLOR_INDEX" val="13"/>
  <p:tag name="KSO_WM_UNIT_TEXT_FILL_TYPE" val="1"/>
</p:tagLst>
</file>

<file path=ppt/tags/tag24.xml><?xml version="1.0" encoding="utf-8"?>
<p:tagLst xmlns:p="http://schemas.openxmlformats.org/presentationml/2006/main">
  <p:tag name="KSO_WM_TEMPLATE_CATEGORY" val="diagram"/>
  <p:tag name="KSO_WM_TEMPLATE_INDEX" val="20187604"/>
  <p:tag name="KSO_WM_UNIT_TYPE" val="q_h_i"/>
  <p:tag name="KSO_WM_UNIT_INDEX" val="1_2_2"/>
  <p:tag name="KSO_WM_UNIT_ID" val="diagram20187604_3*q_h_i*1_2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Lst>
</file>

<file path=ppt/tags/tag25.xml><?xml version="1.0" encoding="utf-8"?>
<p:tagLst xmlns:p="http://schemas.openxmlformats.org/presentationml/2006/main">
  <p:tag name="KSO_WM_TEMPLATE_CATEGORY" val="diagram"/>
  <p:tag name="KSO_WM_TEMPLATE_INDEX" val="20187604"/>
  <p:tag name="KSO_WM_UNIT_TYPE" val="q_h_i"/>
  <p:tag name="KSO_WM_UNIT_INDEX" val="1_1_2"/>
  <p:tag name="KSO_WM_UNIT_ID" val="diagram20187604_3*q_h_i*1_1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Lst>
</file>

<file path=ppt/tags/tag26.xml><?xml version="1.0" encoding="utf-8"?>
<p:tagLst xmlns:p="http://schemas.openxmlformats.org/presentationml/2006/main">
  <p:tag name="KSO_WM_TEMPLATE_CATEGORY" val="diagram"/>
  <p:tag name="KSO_WM_TEMPLATE_INDEX" val="20187604"/>
  <p:tag name="KSO_WM_UNIT_TYPE" val="q_h_i"/>
  <p:tag name="KSO_WM_UNIT_INDEX" val="1_3_3"/>
  <p:tag name="KSO_WM_UNIT_ID" val="diagram20187604_3*q_h_i*1_3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7"/>
  <p:tag name="KSO_WM_UNIT_FILL_TYPE" val="1"/>
  <p:tag name="KSO_WM_UNIT_LINE_FORE_SCHEMECOLOR_INDEX" val="14"/>
  <p:tag name="KSO_WM_UNIT_LINE_FILL_TYPE" val="2"/>
  <p:tag name="KSO_WM_UNIT_TEXT_FILL_FORE_SCHEMECOLOR_INDEX" val="13"/>
  <p:tag name="KSO_WM_UNIT_TEXT_FILL_TYPE" val="1"/>
</p:tagLst>
</file>

<file path=ppt/tags/tag27.xml><?xml version="1.0" encoding="utf-8"?>
<p:tagLst xmlns:p="http://schemas.openxmlformats.org/presentationml/2006/main">
  <p:tag name="KSO_WM_TEMPLATE_CATEGORY" val="diagram"/>
  <p:tag name="KSO_WM_TEMPLATE_INDEX" val="20187604"/>
  <p:tag name="KSO_WM_UNIT_TYPE" val="q_h_i"/>
  <p:tag name="KSO_WM_UNIT_INDEX" val="1_2_3"/>
  <p:tag name="KSO_WM_UNIT_ID" val="diagram20187604_3*q_h_i*1_2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TEMPLATE_CATEGORY" val="diagram"/>
  <p:tag name="KSO_WM_TEMPLATE_INDEX" val="20187604"/>
  <p:tag name="KSO_WM_UNIT_TYPE" val="q_h_i"/>
  <p:tag name="KSO_WM_UNIT_INDEX" val="1_4_3"/>
  <p:tag name="KSO_WM_UNIT_ID" val="diagram20187604_3*q_h_i*1_4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TEMPLATE_CATEGORY" val="diagram"/>
  <p:tag name="KSO_WM_TEMPLATE_INDEX" val="20187604"/>
  <p:tag name="KSO_WM_UNIT_TYPE" val="q_h_i"/>
  <p:tag name="KSO_WM_UNIT_INDEX" val="1_3_2"/>
  <p:tag name="KSO_WM_UNIT_ID" val="diagram20187604_3*q_h_i*1_3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3.xml><?xml version="1.0" encoding="utf-8"?>
<p:tagLst xmlns:p="http://schemas.openxmlformats.org/presentationml/2006/main">
  <p:tag name="ISLIDE.ICON" val="#405338;#405332;#405333;#407328;"/>
</p:tagLst>
</file>

<file path=ppt/tags/tag30.xml><?xml version="1.0" encoding="utf-8"?>
<p:tagLst xmlns:p="http://schemas.openxmlformats.org/presentationml/2006/main">
  <p:tag name="KSO_WM_TEMPLATE_CATEGORY" val="diagram"/>
  <p:tag name="KSO_WM_TEMPLATE_INDEX" val="20187604"/>
  <p:tag name="KSO_WM_UNIT_TYPE" val="q_h_i"/>
  <p:tag name="KSO_WM_UNIT_INDEX" val="1_1_3"/>
  <p:tag name="KSO_WM_UNIT_ID" val="diagram20187604_3*q_h_i*1_1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TEMPLATE_CATEGORY" val="diagram"/>
  <p:tag name="KSO_WM_TEMPLATE_INDEX" val="20187604"/>
  <p:tag name="KSO_WM_UNIT_TYPE" val="q_h_i"/>
  <p:tag name="KSO_WM_UNIT_INDEX" val="1_2_1"/>
  <p:tag name="KSO_WM_UNIT_ID" val="diagram20187604_3*q_h_i*1_2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6"/>
  <p:tag name="KSO_WM_UNIT_LINE_FILL_TYPE" val="2"/>
</p:tagLst>
</file>

<file path=ppt/tags/tag32.xml><?xml version="1.0" encoding="utf-8"?>
<p:tagLst xmlns:p="http://schemas.openxmlformats.org/presentationml/2006/main">
  <p:tag name="KSO_WM_TEMPLATE_CATEGORY" val="diagram"/>
  <p:tag name="KSO_WM_TEMPLATE_INDEX" val="20187604"/>
  <p:tag name="KSO_WM_UNIT_TYPE" val="q_h_i"/>
  <p:tag name="KSO_WM_UNIT_INDEX" val="1_3_1"/>
  <p:tag name="KSO_WM_UNIT_ID" val="diagram20187604_3*q_h_i*1_3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7"/>
  <p:tag name="KSO_WM_UNIT_LINE_FILL_TYPE" val="2"/>
</p:tagLst>
</file>

<file path=ppt/tags/tag33.xml><?xml version="1.0" encoding="utf-8"?>
<p:tagLst xmlns:p="http://schemas.openxmlformats.org/presentationml/2006/main">
  <p:tag name="KSO_WM_TEMPLATE_CATEGORY" val="diagram"/>
  <p:tag name="KSO_WM_TEMPLATE_INDEX" val="20187604"/>
  <p:tag name="KSO_WM_UNIT_TYPE" val="q_h_i"/>
  <p:tag name="KSO_WM_UNIT_INDEX" val="1_4_1"/>
  <p:tag name="KSO_WM_UNIT_ID" val="diagram20187604_3*q_h_i*1_4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8"/>
  <p:tag name="KSO_WM_UNIT_LINE_FILL_TYPE" val="2"/>
</p:tagLst>
</file>

<file path=ppt/tags/tag34.xml><?xml version="1.0" encoding="utf-8"?>
<p:tagLst xmlns:p="http://schemas.openxmlformats.org/presentationml/2006/main">
  <p:tag name="KSO_WM_TEMPLATE_CATEGORY" val="diagram"/>
  <p:tag name="KSO_WM_TEMPLATE_INDEX" val="20187604"/>
  <p:tag name="KSO_WM_UNIT_TYPE" val="q_h_i"/>
  <p:tag name="KSO_WM_UNIT_INDEX" val="1_1_1"/>
  <p:tag name="KSO_WM_UNIT_ID" val="diagram20187604_3*q_h_i*1_1_1"/>
  <p:tag name="KSO_WM_UNIT_LAYERLEVEL" val="1_1_1"/>
  <p:tag name="KSO_WM_BEAUTIFY_FLAG" val="#wm#"/>
  <p:tag name="KSO_WM_TAG_VERSION" val="1.0"/>
  <p:tag name="KSO_WM_DIAGRAM_GROUP_CODE" val="q1-1"/>
  <p:tag name="KSO_WM_UNIT_HIGHLIGHT" val="0"/>
  <p:tag name="KSO_WM_UNIT_COMPATIBLE" val="0"/>
  <p:tag name="KSO_WM_UNIT_LINE_FORE_SCHEMECOLOR_INDEX" val="5"/>
  <p:tag name="KSO_WM_UNIT_LINE_FILL_TYPE" val="2"/>
</p:tagLst>
</file>

<file path=ppt/tags/tag35.xml><?xml version="1.0" encoding="utf-8"?>
<p:tagLst xmlns:p="http://schemas.openxmlformats.org/presentationml/2006/main">
  <p:tag name="KSO_WM_TEMPLATE_CATEGORY" val="diagram"/>
  <p:tag name="KSO_WM_TEMPLATE_INDEX" val="20187604"/>
  <p:tag name="KSO_WM_UNIT_TYPE" val="q_i"/>
  <p:tag name="KSO_WM_UNIT_INDEX" val="1_5"/>
  <p:tag name="KSO_WM_UNIT_ID" val="diagram20187604_3*q_i*1_5"/>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36.xml><?xml version="1.0" encoding="utf-8"?>
<p:tagLst xmlns:p="http://schemas.openxmlformats.org/presentationml/2006/main">
  <p:tag name="KSO_WM_TEMPLATE_CATEGORY" val="diagram"/>
  <p:tag name="KSO_WM_TEMPLATE_INDEX" val="20187604"/>
  <p:tag name="KSO_WM_UNIT_TYPE" val="q_i"/>
  <p:tag name="KSO_WM_UNIT_INDEX" val="1_1"/>
  <p:tag name="KSO_WM_UNIT_ID" val="diagram20187604_3*q_i*1_1"/>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TEMPLATE_CATEGORY" val="diagram"/>
  <p:tag name="KSO_WM_TEMPLATE_INDEX" val="20187604"/>
  <p:tag name="KSO_WM_UNIT_TYPE" val="q_i"/>
  <p:tag name="KSO_WM_UNIT_INDEX" val="1_3"/>
  <p:tag name="KSO_WM_UNIT_ID" val="diagram20187604_3*q_i*1_3"/>
  <p:tag name="KSO_WM_UNIT_LAYERLEVEL" val="1_1"/>
  <p:tag name="KSO_WM_BEAUTIFY_FLAG" val="#wm#"/>
  <p:tag name="KSO_WM_TAG_VERSION" val="1.0"/>
  <p:tag name="KSO_WM_DIAGRAM_GROUP_CODE" val="q1-1"/>
  <p:tag name="KSO_WM_UNIT_HIGHLIGHT" val="0"/>
  <p:tag name="KSO_WM_UNIT_COMPATIBLE" val="0"/>
  <p:tag name="KSO_WM_UNIT_FILL_FORE_SCHEMECOLOR_INDEX" val="15"/>
  <p:tag name="KSO_WM_UNIT_FILL_TYPE" val="1"/>
  <p:tag name="KSO_WM_UNIT_TEXT_FILL_FORE_SCHEMECOLOR_INDEX" val="13"/>
  <p:tag name="KSO_WM_UNIT_TEXT_FILL_TYPE" val="1"/>
</p:tagLst>
</file>

<file path=ppt/tags/tag38.xml><?xml version="1.0" encoding="utf-8"?>
<p:tagLst xmlns:p="http://schemas.openxmlformats.org/presentationml/2006/main">
  <p:tag name="KSO_WM_TEMPLATE_CATEGORY" val="diagram"/>
  <p:tag name="KSO_WM_TEMPLATE_INDEX" val="20187604"/>
  <p:tag name="KSO_WM_UNIT_TYPE" val="q_i"/>
  <p:tag name="KSO_WM_UNIT_INDEX" val="1_4"/>
  <p:tag name="KSO_WM_UNIT_ID" val="diagram20187604_3*q_i*1_4"/>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TEMPLATE_CATEGORY" val="diagram"/>
  <p:tag name="KSO_WM_TEMPLATE_INDEX" val="20187604"/>
  <p:tag name="KSO_WM_UNIT_TYPE" val="q_i"/>
  <p:tag name="KSO_WM_UNIT_INDEX" val="1_6"/>
  <p:tag name="KSO_WM_UNIT_ID" val="diagram20187604_3*q_i*1_6"/>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TABLE_BEAUTIFY" val="smartTable{da417c4f-8f3a-421c-9c45-50a1541dc078}"/>
  <p:tag name="TABLE_ENDDRAG_ORIGIN_RECT" val="649*263"/>
  <p:tag name="TABLE_ENDDRAG_RECT" val="149*174*649*263"/>
</p:tagLst>
</file>

<file path=ppt/tags/tag40.xml><?xml version="1.0" encoding="utf-8"?>
<p:tagLst xmlns:p="http://schemas.openxmlformats.org/presentationml/2006/main">
  <p:tag name="KSO_WM_TEMPLATE_CATEGORY" val="diagram"/>
  <p:tag name="KSO_WM_TEMPLATE_INDEX" val="20187604"/>
  <p:tag name="KSO_WM_UNIT_TYPE" val="q_i"/>
  <p:tag name="KSO_WM_UNIT_INDEX" val="1_2"/>
  <p:tag name="KSO_WM_UNIT_ID" val="diagram20187604_3*q_i*1_2"/>
  <p:tag name="KSO_WM_UNIT_LAYERLEVEL" val="1_1"/>
  <p:tag name="KSO_WM_BEAUTIFY_FLAG" val="#wm#"/>
  <p:tag name="KSO_WM_TAG_VERSION" val="1.0"/>
  <p:tag name="KSO_WM_DIAGRAM_GROUP_CODE" val="q1-1"/>
  <p:tag name="KSO_WM_UNIT_HIGHLIGHT" val="0"/>
  <p:tag name="KSO_WM_UNIT_COMPATIBLE" val="0"/>
  <p:tag name="KSO_WM_UNIT_FILL_FORE_SCHEMECOLOR_INDEX" val="10"/>
  <p:tag name="KSO_WM_UNIT_FILL_TYPE" val="1"/>
  <p:tag name="KSO_WM_UNIT_TEXT_FILL_FORE_SCHEMECOLOR_INDEX" val="13"/>
  <p:tag name="KSO_WM_UNIT_TEXT_FILL_TYPE" val="1"/>
</p:tagLst>
</file>

<file path=ppt/tags/tag41.xml><?xml version="1.0" encoding="utf-8"?>
<p:tagLst xmlns:p="http://schemas.openxmlformats.org/presentationml/2006/main">
  <p:tag name="COMMONDATA" val="eyJjb3VudCI6MTgsImhkaWQiOiJlMjhlZTAwMjI2YjM0ZDJjNmMzODI0YmJhYTE0ODY0NyIsInVzZXJDb3VudCI6MTh9"/>
</p:tagLst>
</file>

<file path=ppt/tags/tag5.xml><?xml version="1.0" encoding="utf-8"?>
<p:tagLst xmlns:p="http://schemas.openxmlformats.org/presentationml/2006/main">
  <p:tag name="KSO_WM_TEMPLATE_CATEGORY" val="diagram"/>
  <p:tag name="KSO_WM_TEMPLATE_INDEX" val="20187604"/>
  <p:tag name="KSO_WM_UNIT_TYPE" val="q_h_i"/>
  <p:tag name="KSO_WM_UNIT_INDEX" val="1_4_2"/>
  <p:tag name="KSO_WM_UNIT_ID" val="diagram20187604_3*q_h_i*1_4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8"/>
  <p:tag name="KSO_WM_UNIT_FILL_TYPE" val="1"/>
  <p:tag name="KSO_WM_UNIT_LINE_FORE_SCHEMECOLOR_INDEX" val="14"/>
  <p:tag name="KSO_WM_UNIT_LINE_FILL_TYPE" val="2"/>
  <p:tag name="KSO_WM_UNIT_TEXT_FILL_FORE_SCHEMECOLOR_INDEX" val="13"/>
  <p:tag name="KSO_WM_UNIT_TEXT_FILL_TYPE" val="1"/>
</p:tagLst>
</file>

<file path=ppt/tags/tag6.xml><?xml version="1.0" encoding="utf-8"?>
<p:tagLst xmlns:p="http://schemas.openxmlformats.org/presentationml/2006/main">
  <p:tag name="KSO_WM_TEMPLATE_CATEGORY" val="diagram"/>
  <p:tag name="KSO_WM_TEMPLATE_INDEX" val="20187604"/>
  <p:tag name="KSO_WM_UNIT_TYPE" val="q_h_i"/>
  <p:tag name="KSO_WM_UNIT_INDEX" val="1_2_2"/>
  <p:tag name="KSO_WM_UNIT_ID" val="diagram20187604_3*q_h_i*1_2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Lst>
</file>

<file path=ppt/tags/tag7.xml><?xml version="1.0" encoding="utf-8"?>
<p:tagLst xmlns:p="http://schemas.openxmlformats.org/presentationml/2006/main">
  <p:tag name="KSO_WM_TEMPLATE_CATEGORY" val="diagram"/>
  <p:tag name="KSO_WM_TEMPLATE_INDEX" val="20187604"/>
  <p:tag name="KSO_WM_UNIT_TYPE" val="q_h_i"/>
  <p:tag name="KSO_WM_UNIT_INDEX" val="1_1_2"/>
  <p:tag name="KSO_WM_UNIT_ID" val="diagram20187604_3*q_h_i*1_1_2"/>
  <p:tag name="KSO_WM_UNIT_LAYERLEVEL" val="1_1_1"/>
  <p:tag name="KSO_WM_BEAUTIFY_FLAG" val="#wm#"/>
  <p:tag name="KSO_WM_TAG_VERSION" val="1.0"/>
  <p:tag name="KSO_WM_DIAGRAM_GROUP_CODE" val="q1-1"/>
  <p:tag name="KSO_WM_UNIT_HIGHLIGHT" val="0"/>
  <p:tag name="KSO_WM_UNIT_COMPATIBLE" val="0"/>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Lst>
</file>

<file path=ppt/tags/tag8.xml><?xml version="1.0" encoding="utf-8"?>
<p:tagLst xmlns:p="http://schemas.openxmlformats.org/presentationml/2006/main">
  <p:tag name="KSO_WM_TEMPLATE_CATEGORY" val="diagram"/>
  <p:tag name="KSO_WM_TEMPLATE_INDEX" val="20187604"/>
  <p:tag name="KSO_WM_UNIT_TYPE" val="q_h_i"/>
  <p:tag name="KSO_WM_UNIT_INDEX" val="1_3_3"/>
  <p:tag name="KSO_WM_UNIT_ID" val="diagram20187604_3*q_h_i*1_3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7"/>
  <p:tag name="KSO_WM_UNIT_FILL_TYPE" val="1"/>
  <p:tag name="KSO_WM_UNIT_LINE_FORE_SCHEMECOLOR_INDEX" val="14"/>
  <p:tag name="KSO_WM_UNIT_LINE_FILL_TYPE" val="2"/>
  <p:tag name="KSO_WM_UNIT_TEXT_FILL_FORE_SCHEMECOLOR_INDEX" val="13"/>
  <p:tag name="KSO_WM_UNIT_TEXT_FILL_TYPE" val="1"/>
</p:tagLst>
</file>

<file path=ppt/tags/tag9.xml><?xml version="1.0" encoding="utf-8"?>
<p:tagLst xmlns:p="http://schemas.openxmlformats.org/presentationml/2006/main">
  <p:tag name="KSO_WM_TEMPLATE_CATEGORY" val="diagram"/>
  <p:tag name="KSO_WM_TEMPLATE_INDEX" val="20187604"/>
  <p:tag name="KSO_WM_UNIT_TYPE" val="q_h_i"/>
  <p:tag name="KSO_WM_UNIT_INDEX" val="1_2_3"/>
  <p:tag name="KSO_WM_UNIT_ID" val="diagram20187604_3*q_h_i*1_2_3"/>
  <p:tag name="KSO_WM_UNIT_LAYERLEVEL" val="1_1_1"/>
  <p:tag name="KSO_WM_BEAUTIFY_FLAG" val="#wm#"/>
  <p:tag name="KSO_WM_TAG_VERSION" val="1.0"/>
  <p:tag name="KSO_WM_DIAGRAM_GROUP_CODE" val="q1-1"/>
  <p:tag name="KSO_WM_UNIT_HIGHLIGHT" val="0"/>
  <p:tag name="KSO_WM_UNIT_COMPATIBLE" val="0"/>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Words>
  <Application>WPS 演示</Application>
  <PresentationFormat>宽屏</PresentationFormat>
  <Paragraphs>147</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Calibri</vt:lpstr>
      <vt:lpstr>Arial, Helvetica, sans-serif</vt:lpstr>
      <vt:lpstr>Segoe Print</vt:lpstr>
      <vt:lpstr>Times New Roman</vt:lpstr>
      <vt:lpstr>Arial Unicode MS</vt:lpstr>
      <vt:lpstr>思源黑体 Medium</vt:lpstr>
      <vt:lpstr>黑体</vt:lpstr>
      <vt:lpstr>Source Han Sans Normal</vt:lpstr>
      <vt:lpstr>仿宋</vt:lpstr>
      <vt:lpstr>字体传奇特战体-免费商用</vt:lpstr>
      <vt:lpstr>新宋体</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刘同学</cp:lastModifiedBy>
  <cp:revision>44</cp:revision>
  <dcterms:created xsi:type="dcterms:W3CDTF">2021-01-04T03:13:00Z</dcterms:created>
  <dcterms:modified xsi:type="dcterms:W3CDTF">2022-06-02T14:14:15Z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TemplateUUID">
    <vt:lpwstr>v1.0_mb_x3zVsx7ywxrkQutP6ihcRA==</vt:lpwstr>
  </property>
  <property fmtid="{D5CDD505-2E9C-101B-9397-08002B2CF9AE}" pid="4" name="ICV">
    <vt:lpwstr>9B503D7E8A3F4000B7D8A25162937188</vt:lpwstr>
  </property>
</Properties>
</file>