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9" autoAdjust="0"/>
  </p:normalViewPr>
  <p:slideViewPr>
    <p:cSldViewPr>
      <p:cViewPr varScale="1">
        <p:scale>
          <a:sx n="73" d="100"/>
          <a:sy n="73" d="100"/>
        </p:scale>
        <p:origin x="-2634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96151-0C7A-4BC7-B62E-FB28E1C78564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26003-0F27-440C-A3E4-649415FCA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0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Главная</a:t>
            </a:r>
            <a:r>
              <a:rPr lang="ru-RU" baseline="0" dirty="0" smtClean="0"/>
              <a:t> страница сайта.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Должно даваться общее представление о магазине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Легкая интуитивная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юзабилити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Динамичные баннеры с конкретными предложениями по маркам (легкое и понятное управление баннерами администратором)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Ежедневные «Хиты», «Акции» (легкая и понятная смена администратором)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желательно в дизайне оставить элементы прежнего сайта для поддержания узнаваемости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регистрации клиенту должно предлагаться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залогиниться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 своим профилем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соц.сетях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(например,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регистрации клиенту высылать 10% скидку на первую покупку (высылать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купон на почту и демонстрировать на странице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Яндекс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Маркет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Организация мобильной версии сайта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Избранное – просмотренный товар покупателем или добавленный им в «избранное» с помощью специальной кнопки в товаре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Однажды зарегистрированного пользователя сайт должен узнавать, имя пользователя указывать при входе после слова «Здравствуйте»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Баннер 1 и Баннер 2 динамические и включают в себя несколько картинок (баннеров) с отдельными ссылками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Логотипов марок бесконечное и реализованное в виде бегущей строки (с возможностью прокрутить логотипы мышкой)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Гид по стилю: выдача последних 5 стилей на страницу, далее прокрутка всех доступных стилей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Напоминание клиенту на почту в случае, если он положил товар в корзину, но не совершил покупку («Вернитесь, Вас ждут…»)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возможность генерации кодовых слов и применения купонов.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Организация личного кабинета (см. слайд ..)</a:t>
            </a:r>
          </a:p>
          <a:p>
            <a:pPr marL="0" lvl="0" indent="0">
              <a:buFont typeface="Arial" pitchFamily="34" charset="0"/>
              <a:buNone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26003-0F27-440C-A3E4-649415FCAA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49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Страница Одежда</a:t>
            </a:r>
          </a:p>
          <a:p>
            <a:r>
              <a:rPr lang="ru-RU" dirty="0" smtClean="0"/>
              <a:t>На баннерах размещаются</a:t>
            </a:r>
            <a:r>
              <a:rPr lang="ru-RU" baseline="0" dirty="0" smtClean="0"/>
              <a:t> представляемые марки. Баннеры и галерея стиля должны легко меняться администратором. Списки «Бренды», «Детская одежда», «Одежда для малышей», «Гид по стилю» позволяют их свернуть или раскрыть полностью. По клику на баннер переход на страницу марки/акции. Наверху реализовать возможность подбора одежды по признакам: предмет одежды, пол ребенка, размер. </a:t>
            </a:r>
          </a:p>
          <a:p>
            <a:r>
              <a:rPr lang="ru-RU" baseline="0" dirty="0" smtClean="0"/>
              <a:t>Баннеры с логотипами марок можно прокручивать при помощи ползунка прокрутки. Гид по стилю аналогично, как на главной странице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26003-0F27-440C-A3E4-649415FCAA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Страница марки одежды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Первоначально на страницу выводится все товары выбранной марки.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Возможность различного представления товаров на странице:</a:t>
            </a:r>
          </a:p>
          <a:p>
            <a:pPr marL="0" indent="0">
              <a:buNone/>
            </a:pPr>
            <a:r>
              <a:rPr lang="ru-RU" baseline="0" dirty="0" smtClean="0"/>
              <a:t> - сортировка по цене</a:t>
            </a:r>
          </a:p>
          <a:p>
            <a:pPr marL="0" indent="0">
              <a:buNone/>
            </a:pPr>
            <a:r>
              <a:rPr lang="ru-RU" baseline="0" dirty="0" smtClean="0"/>
              <a:t> - по количеству для показа на странице (указывать общее кол-во страниц)</a:t>
            </a:r>
          </a:p>
          <a:p>
            <a:pPr marL="0" indent="0">
              <a:buNone/>
            </a:pPr>
            <a:r>
              <a:rPr lang="ru-RU" baseline="0" dirty="0" smtClean="0"/>
              <a:t>3. Краткое описание марки, можно развернуть. По умолчанию 2 строки.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4. </a:t>
            </a:r>
            <a:r>
              <a:rPr lang="ru-RU" baseline="0" dirty="0" smtClean="0"/>
              <a:t>Наверху реализовать возможность подбора по признакам: предмет одежды, пол ребенка, размер.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5. </a:t>
            </a:r>
            <a:r>
              <a:rPr lang="ru-RU" baseline="0" dirty="0" err="1" smtClean="0"/>
              <a:t>Стикеры</a:t>
            </a:r>
            <a:r>
              <a:rPr lang="ru-RU" baseline="0" dirty="0" smtClean="0"/>
              <a:t> «Хит», «Акция», «Новинка», «Последний шанс». Возможно менять метку (при необходимости установить размер скидки):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 карточке товара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Целиком на марку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На категорию товаров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На категорию товаров внутри марки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6. Автоматическое выключение товара из показа на сайте, если количество = 0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7. Составление образов и галереи стиля. Предоставить клиенту возможность самостоятельно составить образ (?)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8. Автоматическое подключение к товару рекомендуемых товаров из галереи стиля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9. У каждого товара указывать на данной странице название, цену и доступные размеры.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10. Автоматическое выключение указателя размера, если размер 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26003-0F27-440C-A3E4-649415FCAA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9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Страница товара (одежда)</a:t>
            </a:r>
          </a:p>
          <a:p>
            <a:pPr marL="228600" indent="-228600">
              <a:buAutoNum type="arabicPeriod"/>
            </a:pPr>
            <a:r>
              <a:rPr lang="ru-RU" dirty="0" smtClean="0"/>
              <a:t>На фото товара должен проставляться водяной знак с</a:t>
            </a:r>
            <a:r>
              <a:rPr lang="ru-RU" baseline="0" dirty="0" smtClean="0"/>
              <a:t> ссылкой магазина</a:t>
            </a:r>
            <a:r>
              <a:rPr lang="ru-RU" dirty="0" smtClean="0"/>
              <a:t>.</a:t>
            </a:r>
            <a:r>
              <a:rPr lang="ru-RU" baseline="0" dirty="0" smtClean="0"/>
              <a:t> Фото можно увеличить или уменьшить без возможности его копирования  с сайта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Дополнительные фото товара организованы аналогично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 ссылке «Другие товары марки» переход на страницу марки с выгрузкой всех товаров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клике на логотип марки </a:t>
            </a:r>
            <a:r>
              <a:rPr lang="ru-RU" baseline="0" dirty="0" smtClean="0"/>
              <a:t>переход на страницу марки с выгрузкой всех товаров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Возможность редактирования полей-характеристик товара и их количества (цвет, размер и </a:t>
            </a:r>
            <a:r>
              <a:rPr lang="ru-RU" baseline="0" dirty="0" err="1" smtClean="0"/>
              <a:t>тд</a:t>
            </a:r>
            <a:r>
              <a:rPr lang="ru-RU" baseline="0" dirty="0" smtClean="0"/>
              <a:t>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Поле «Размер» и «Цвет» с возможностью выбрать нужные из списка</a:t>
            </a:r>
          </a:p>
          <a:p>
            <a:pPr marL="228600" indent="-228600">
              <a:buAutoNum type="arabicPeriod"/>
            </a:pPr>
            <a:r>
              <a:rPr lang="ru-RU" dirty="0" smtClean="0"/>
              <a:t>В описании товара поля:</a:t>
            </a:r>
            <a:r>
              <a:rPr lang="ru-RU" baseline="0" dirty="0" smtClean="0"/>
              <a:t> Описание, Состав, Страна производителя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При клике на таблицу размеров выводится на этой же странице всплывающее окно с таблицей размеров только данной марки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Отзывы: с возможностью </a:t>
            </a:r>
            <a:r>
              <a:rPr lang="ru-RU" baseline="0" dirty="0" err="1" smtClean="0"/>
              <a:t>модерации</a:t>
            </a:r>
            <a:r>
              <a:rPr lang="ru-RU" baseline="0" dirty="0" smtClean="0"/>
              <a:t> администратором и оценки покупателем. Отзыв может оставить только зарегистрированный пользователь (предлагать войти через </a:t>
            </a:r>
            <a:r>
              <a:rPr lang="ru-RU" baseline="0" dirty="0" err="1" smtClean="0"/>
              <a:t>соцсети</a:t>
            </a:r>
            <a:r>
              <a:rPr lang="ru-RU" baseline="0" dirty="0" smtClean="0"/>
              <a:t>). Отзывы зарегистрированного покупателя сохранять в его личном кабинете. При оставлении покупателем положительного отзыва (5*), высылать ему разовый купон со скидкой 5% и сроком действия 10 дней. При оставлении каждых 5 положительных отзывов (5*) покупателю высылать купон на скидку 10% и сроком действия 2 недели.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«Похожие товары»: Предлагать покупателю товары с аналогичным названием в случайном порядке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 «Вы смотрели»: выводить в прокрутку все просмотренные покупателем товары (во всех отделах и категориях магазина)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 «Добавить в избранно» – доступно только зарегистрированным пользователям. Если товар в избранное хочет добавить незарегистрированный пользователь, предлагать ему пройти регистрацию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«Рассказать друзьям» – поделиться ссылкой на магазин/товар в </a:t>
            </a:r>
            <a:r>
              <a:rPr lang="ru-RU" baseline="0" dirty="0" err="1" smtClean="0"/>
              <a:t>соц.сети</a:t>
            </a:r>
            <a:r>
              <a:rPr lang="ru-RU" baseline="0" dirty="0" smtClean="0"/>
              <a:t> под своим аккаунтом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Страница товара (Обувь) – аналогично</a:t>
            </a:r>
          </a:p>
          <a:p>
            <a:pPr marL="0" indent="0">
              <a:buNone/>
            </a:pPr>
            <a:r>
              <a:rPr lang="ru-RU" baseline="0" dirty="0" smtClean="0"/>
              <a:t>Страница товара (Малышам) – аналогично</a:t>
            </a:r>
          </a:p>
          <a:p>
            <a:pPr marL="0" indent="0">
              <a:buNone/>
            </a:pPr>
            <a:r>
              <a:rPr lang="ru-RU" baseline="0" dirty="0" smtClean="0"/>
              <a:t>Страница товара (Игрушки) – без поля «Размер» ??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26003-0F27-440C-A3E4-649415FCAA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3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Страница марки одежды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Первоначально на страницу выводится все товары выбранной марки.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Возможность различного представления товаров на странице:</a:t>
            </a:r>
          </a:p>
          <a:p>
            <a:pPr marL="0" indent="0">
              <a:buNone/>
            </a:pPr>
            <a:r>
              <a:rPr lang="ru-RU" baseline="0" dirty="0" smtClean="0"/>
              <a:t> - сортировка по цене</a:t>
            </a:r>
          </a:p>
          <a:p>
            <a:pPr marL="0" indent="0">
              <a:buNone/>
            </a:pPr>
            <a:r>
              <a:rPr lang="ru-RU" baseline="0" dirty="0" smtClean="0"/>
              <a:t> - по количеству для показа на странице (указывать общее кол-во страниц)</a:t>
            </a:r>
          </a:p>
          <a:p>
            <a:pPr marL="0" indent="0">
              <a:buNone/>
            </a:pPr>
            <a:r>
              <a:rPr lang="ru-RU" baseline="0" dirty="0" smtClean="0"/>
              <a:t>3. Краткое описание марки, можно развернуть. По умолчанию 2 строки.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4. </a:t>
            </a:r>
            <a:r>
              <a:rPr lang="ru-RU" baseline="0" dirty="0" smtClean="0"/>
              <a:t>Наверху реализовать возможность подбора по признакам: предмет одежды, пол ребенка, размер.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5. </a:t>
            </a:r>
            <a:r>
              <a:rPr lang="ru-RU" baseline="0" dirty="0" err="1" smtClean="0"/>
              <a:t>Стикеры</a:t>
            </a:r>
            <a:r>
              <a:rPr lang="ru-RU" baseline="0" dirty="0" smtClean="0"/>
              <a:t> «Хит», «Акция», «Новинка», «Последний шанс». Возможно менять метку (при необходимости установить размер скидки):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 карточке товара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Целиком на марку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На категорию товаров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На категорию товаров внутри марки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6. Автоматическое выключение товара из показа на сайте, если количество = 0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7. Составление образов и галереи стиля. Предоставить клиенту возможность самостоятельно составить образ (?)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8. Автоматическое подключение к товару рекомендуемых товаров из галереи стиля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9. У каждого товара указывать на данной странице название, цену и доступные размеры.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10. Автоматическое выключение указателя размера, если размер 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26003-0F27-440C-A3E4-649415FCAA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9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3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3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3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0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0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3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1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9D412-C9E1-4077-A483-8B8A9CA1C70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8B9A-FB83-42FB-B1DD-97246A6AA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2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gif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Relationship Id="rId14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jpeg"/><Relationship Id="rId3" Type="http://schemas.openxmlformats.org/officeDocument/2006/relationships/image" Target="../media/image37.jpg"/><Relationship Id="rId7" Type="http://schemas.openxmlformats.org/officeDocument/2006/relationships/image" Target="../media/image39.jpeg"/><Relationship Id="rId12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11" Type="http://schemas.openxmlformats.org/officeDocument/2006/relationships/image" Target="../media/image43.jpeg"/><Relationship Id="rId5" Type="http://schemas.openxmlformats.org/officeDocument/2006/relationships/image" Target="../media/image13.jpeg"/><Relationship Id="rId10" Type="http://schemas.openxmlformats.org/officeDocument/2006/relationships/image" Target="../media/image42.jpeg"/><Relationship Id="rId4" Type="http://schemas.openxmlformats.org/officeDocument/2006/relationships/hyperlink" Target="http://www.modno-byt-rebenkom.ru/" TargetMode="External"/><Relationship Id="rId9" Type="http://schemas.openxmlformats.org/officeDocument/2006/relationships/image" Target="../media/image41.jpeg"/><Relationship Id="rId14" Type="http://schemas.openxmlformats.org/officeDocument/2006/relationships/image" Target="../media/image4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image" Target="../media/image57.jpeg"/><Relationship Id="rId3" Type="http://schemas.openxmlformats.org/officeDocument/2006/relationships/image" Target="../media/image47.jpeg"/><Relationship Id="rId7" Type="http://schemas.openxmlformats.org/officeDocument/2006/relationships/image" Target="../media/image51.jpeg"/><Relationship Id="rId12" Type="http://schemas.openxmlformats.org/officeDocument/2006/relationships/image" Target="../media/image5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eg"/><Relationship Id="rId11" Type="http://schemas.openxmlformats.org/officeDocument/2006/relationships/image" Target="../media/image55.jpeg"/><Relationship Id="rId5" Type="http://schemas.openxmlformats.org/officeDocument/2006/relationships/image" Target="../media/image49.jpeg"/><Relationship Id="rId10" Type="http://schemas.openxmlformats.org/officeDocument/2006/relationships/image" Target="../media/image54.jpeg"/><Relationship Id="rId4" Type="http://schemas.openxmlformats.org/officeDocument/2006/relationships/image" Target="../media/image48.jpeg"/><Relationship Id="rId9" Type="http://schemas.openxmlformats.org/officeDocument/2006/relationships/image" Target="../media/image53.jpeg"/><Relationship Id="rId14" Type="http://schemas.openxmlformats.org/officeDocument/2006/relationships/image" Target="../media/image5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632" y="467544"/>
            <a:ext cx="662473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3768" y="6084168"/>
            <a:ext cx="238927" cy="28803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1800" dirty="0" smtClean="0"/>
              <a:t>Гид по стилю</a:t>
            </a:r>
            <a:endParaRPr lang="ru-RU" sz="1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17232" y="1372290"/>
            <a:ext cx="1152128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6632" y="53782"/>
            <a:ext cx="17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Здравствуйте,…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16832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Личный кабинет</a:t>
            </a:r>
            <a:endParaRPr lang="ru-RU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17985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Избранное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6632" y="1835696"/>
            <a:ext cx="115212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Одежда	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539080" y="1851162"/>
            <a:ext cx="115212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Обувь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889521" y="1860340"/>
            <a:ext cx="115212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Малышам</a:t>
            </a:r>
            <a:endParaRPr lang="ru-RU" sz="16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167372" y="1860340"/>
            <a:ext cx="115212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Игрушки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38328" y="1860340"/>
            <a:ext cx="115212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Школа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60" y="2339752"/>
            <a:ext cx="3399086" cy="11894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41649" y="32079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Баннер 1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9" y="2424002"/>
            <a:ext cx="976708" cy="117771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0" y="3577284"/>
            <a:ext cx="3861048" cy="129794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97" y="2521047"/>
            <a:ext cx="1240623" cy="100811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8" y="3705782"/>
            <a:ext cx="976707" cy="122413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70" y="3609716"/>
            <a:ext cx="1320202" cy="132020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94008" y="453135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Баннер 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23063" y="24240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хит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7934" y="369436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Акция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833552" y="2562068"/>
            <a:ext cx="102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Новинка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606108" y="3671519"/>
            <a:ext cx="14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Последний шанс</a:t>
            </a:r>
            <a:endParaRPr lang="ru-RU" dirty="0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5235599"/>
            <a:ext cx="877672" cy="319088"/>
          </a:xfrm>
          <a:prstGeom prst="rect">
            <a:avLst/>
          </a:prstGeom>
        </p:spPr>
      </p:pic>
      <p:sp>
        <p:nvSpPr>
          <p:cNvPr id="36" name="Скругленный прямоугольник 35"/>
          <p:cNvSpPr/>
          <p:nvPr/>
        </p:nvSpPr>
        <p:spPr>
          <a:xfrm>
            <a:off x="1157862" y="5323694"/>
            <a:ext cx="936104" cy="256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Лого2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249220" y="5323694"/>
            <a:ext cx="936104" cy="256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Лого3</a:t>
            </a:r>
            <a:endParaRPr lang="ru-RU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76294" y="5311971"/>
            <a:ext cx="936104" cy="256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Лого4</a:t>
            </a:r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408412" y="5297710"/>
            <a:ext cx="936104" cy="256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Лого5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5494419" y="5297964"/>
            <a:ext cx="936104" cy="256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Лого6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3199"/>
              </p:ext>
            </p:extLst>
          </p:nvPr>
        </p:nvGraphicFramePr>
        <p:xfrm>
          <a:off x="81624" y="5724128"/>
          <a:ext cx="6731752" cy="1080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1752"/>
              </a:tblGrid>
              <a:tr h="10801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18211" y="5718809"/>
            <a:ext cx="120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Гид по стилю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52" y="5795227"/>
            <a:ext cx="904263" cy="904263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38" y="5795225"/>
            <a:ext cx="904263" cy="904263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46" y="5795227"/>
            <a:ext cx="849783" cy="954592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15" y="5790369"/>
            <a:ext cx="1389330" cy="95944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3" y="5781248"/>
            <a:ext cx="937457" cy="959449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5428580" y="7941200"/>
            <a:ext cx="6276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VK</a:t>
            </a:r>
            <a:endParaRPr lang="ru-RU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08" y="7990169"/>
            <a:ext cx="281593" cy="281593"/>
          </a:xfrm>
          <a:prstGeom prst="rect">
            <a:avLst/>
          </a:prstGeom>
        </p:spPr>
      </p:pic>
      <p:sp>
        <p:nvSpPr>
          <p:cNvPr id="52" name="Прямоугольник 51"/>
          <p:cNvSpPr/>
          <p:nvPr/>
        </p:nvSpPr>
        <p:spPr>
          <a:xfrm>
            <a:off x="6317754" y="7946299"/>
            <a:ext cx="4203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FB</a:t>
            </a:r>
            <a:endParaRPr lang="ru-RU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524875" y="368799"/>
            <a:ext cx="5808257" cy="1095824"/>
            <a:chOff x="524875" y="423114"/>
            <a:chExt cx="5808257" cy="1095824"/>
          </a:xfrm>
        </p:grpSpPr>
        <p:sp>
          <p:nvSpPr>
            <p:cNvPr id="4" name="TextBox 3"/>
            <p:cNvSpPr txBox="1"/>
            <p:nvPr/>
          </p:nvSpPr>
          <p:spPr>
            <a:xfrm>
              <a:off x="2168297" y="1149606"/>
              <a:ext cx="213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Сделано с любовью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24875" y="423114"/>
              <a:ext cx="580825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Модно быть Ребёнком</a:t>
              </a:r>
              <a:endParaRPr lang="ru-RU" sz="4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1800" y="7097950"/>
            <a:ext cx="45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Текст о магазине (с возможностью свернуть)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0" y="7651948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02890" y="7702970"/>
            <a:ext cx="159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Присоединяйтесь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171800" y="7701903"/>
            <a:ext cx="1457000" cy="1846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841911" y="7701903"/>
            <a:ext cx="2427326" cy="1846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Модно быть Ребёнком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288122" y="7915104"/>
            <a:ext cx="729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Оплата</a:t>
            </a:r>
            <a:endParaRPr lang="ru-RU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88122" y="8187421"/>
            <a:ext cx="877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Доставка</a:t>
            </a:r>
            <a:endParaRPr lang="ru-RU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88122" y="8495197"/>
            <a:ext cx="788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Возврат</a:t>
            </a:r>
            <a:endParaRPr lang="ru-RU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884633" y="79173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 нас</a:t>
            </a:r>
            <a:endParaRPr lang="ru-RU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916832" y="8187421"/>
            <a:ext cx="89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Контакты</a:t>
            </a:r>
            <a:endParaRPr lang="ru-RU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888312" y="8475697"/>
            <a:ext cx="2032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Условия сотрудничества</a:t>
            </a:r>
            <a:endParaRPr lang="ru-RU" sz="1400" dirty="0"/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4839926" y="8846402"/>
            <a:ext cx="1677670" cy="262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E-mail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630373" y="8276328"/>
            <a:ext cx="2235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Подпишитесь на рассылку </a:t>
            </a:r>
          </a:p>
          <a:p>
            <a:r>
              <a:rPr lang="ru-RU" sz="1400" dirty="0" smtClean="0"/>
              <a:t>и получите 10% скидку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35284" y="7217044"/>
            <a:ext cx="1774717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Яркая весна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Морская прогулка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16632" y="467544"/>
            <a:ext cx="662473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smtClean="0"/>
              <a:t/>
            </a:r>
            <a:br>
              <a:rPr lang="ru-RU" sz="3200" smtClean="0"/>
            </a:b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24875" y="423114"/>
            <a:ext cx="6144485" cy="1133842"/>
            <a:chOff x="524875" y="423114"/>
            <a:chExt cx="6144485" cy="1133842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5517232" y="1372290"/>
              <a:ext cx="1152128" cy="184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Поиск</a:t>
              </a:r>
              <a:endParaRPr lang="ru-RU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524875" y="423114"/>
              <a:ext cx="5808257" cy="1133842"/>
              <a:chOff x="524875" y="423114"/>
              <a:chExt cx="5808257" cy="113384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628800" y="1187624"/>
                <a:ext cx="367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Только лучшее для Вашего ребёнка</a:t>
                </a:r>
                <a:endParaRPr lang="ru-RU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24875" y="423114"/>
                <a:ext cx="5808257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ru-RU" sz="4400" b="1" cap="none" spc="0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Модно быть Ребёнком</a:t>
                </a:r>
                <a:endParaRPr lang="ru-RU" sz="44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16632" y="53782"/>
            <a:ext cx="17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Здравствуйте,…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916832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Личный кабинет</a:t>
            </a:r>
            <a:endParaRPr lang="ru-RU" sz="1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617985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Избранное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6632" y="1655676"/>
            <a:ext cx="115212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Одежда	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5661248" y="1737007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285" y="3986318"/>
            <a:ext cx="1720343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Верхняя одежда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Головные уборы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Платья и сарафаны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Брюки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Футболки и рубашки</a:t>
            </a:r>
            <a:endParaRPr lang="ru-RU" sz="1100" dirty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5284" y="5066438"/>
            <a:ext cx="1720343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35285" y="2356539"/>
            <a:ext cx="1725281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dirty="0" err="1" smtClean="0"/>
              <a:t>reima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Lassie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err="1" smtClean="0"/>
              <a:t>Deux</a:t>
            </a:r>
            <a:r>
              <a:rPr lang="en-US" sz="1100" dirty="0" smtClean="0"/>
              <a:t> par </a:t>
            </a:r>
            <a:r>
              <a:rPr lang="en-US" sz="1100" dirty="0" err="1" smtClean="0"/>
              <a:t>deux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Vitamins baby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err="1" smtClean="0"/>
              <a:t>Chobi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05101" y="3400109"/>
            <a:ext cx="1720343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0559" y="3707904"/>
            <a:ext cx="123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Детская одежда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20559" y="2079540"/>
            <a:ext cx="696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Бренды</a:t>
            </a:r>
            <a:endParaRPr lang="ru-RU" sz="12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35284" y="5364088"/>
            <a:ext cx="1650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Одежда для малышей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26843" y="5641087"/>
            <a:ext cx="1768433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Верхняя одежда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Конверты на выписку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Комбинезоны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err="1" smtClean="0"/>
              <a:t>Боди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Комплекты</a:t>
            </a:r>
            <a:endParaRPr lang="ru-RU" sz="1100" dirty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9743" y="6721207"/>
            <a:ext cx="1780258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16632" y="6925001"/>
            <a:ext cx="103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Гид по стилю</a:t>
            </a:r>
            <a:endParaRPr lang="ru-RU" sz="12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16631" y="7721690"/>
            <a:ext cx="1800201" cy="264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56" y="3857992"/>
            <a:ext cx="1478879" cy="1418224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49" y="3860440"/>
            <a:ext cx="1567989" cy="1418224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40" y="5364088"/>
            <a:ext cx="1478879" cy="1534159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08" y="5372728"/>
            <a:ext cx="1567989" cy="15168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40" y="7003864"/>
            <a:ext cx="1469345" cy="15029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95" y="6977536"/>
            <a:ext cx="1514043" cy="1434217"/>
          </a:xfrm>
          <a:prstGeom prst="rect">
            <a:avLst/>
          </a:prstGeom>
        </p:spPr>
      </p:pic>
      <p:sp>
        <p:nvSpPr>
          <p:cNvPr id="37" name="Скругленный прямоугольник 36"/>
          <p:cNvSpPr/>
          <p:nvPr/>
        </p:nvSpPr>
        <p:spPr>
          <a:xfrm>
            <a:off x="5661248" y="1677498"/>
            <a:ext cx="1152128" cy="6370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Галерея Стиля</a:t>
            </a:r>
            <a:r>
              <a:rPr lang="ru-RU" dirty="0" smtClean="0"/>
              <a:t>	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506842"/>
            <a:ext cx="6813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123" y="8586273"/>
            <a:ext cx="641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Подвал не меняется на всех страницах, остается как на главной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5" y="2454955"/>
            <a:ext cx="945154" cy="94515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79" y="3597262"/>
            <a:ext cx="935130" cy="124589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98" y="4961288"/>
            <a:ext cx="1040092" cy="1359598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5" y="6460231"/>
            <a:ext cx="989025" cy="1483537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40" y="2064003"/>
            <a:ext cx="3146680" cy="1727058"/>
          </a:xfrm>
          <a:prstGeom prst="rect">
            <a:avLst/>
          </a:prstGeom>
        </p:spPr>
      </p:pic>
      <p:sp>
        <p:nvSpPr>
          <p:cNvPr id="46" name="Скругленный прямоугольник 45"/>
          <p:cNvSpPr/>
          <p:nvPr/>
        </p:nvSpPr>
        <p:spPr>
          <a:xfrm>
            <a:off x="1397901" y="1655676"/>
            <a:ext cx="1496385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Предмет одежды</a:t>
            </a:r>
            <a:endParaRPr lang="ru-RU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3029336" y="1677499"/>
            <a:ext cx="1208780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Пол ребёнка</a:t>
            </a:r>
            <a:endParaRPr lang="ru-RU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4327864" y="1677499"/>
            <a:ext cx="1208780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Размер</a:t>
            </a:r>
            <a:endParaRPr lang="ru-RU" dirty="0"/>
          </a:p>
        </p:txBody>
      </p:sp>
      <p:sp>
        <p:nvSpPr>
          <p:cNvPr id="31" name="Двойная стрелка вверх/вниз 30"/>
          <p:cNvSpPr/>
          <p:nvPr/>
        </p:nvSpPr>
        <p:spPr>
          <a:xfrm>
            <a:off x="5545876" y="2454955"/>
            <a:ext cx="175022" cy="595679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1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116632" y="467544"/>
            <a:ext cx="662473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smtClean="0"/>
              <a:t/>
            </a:r>
            <a:br>
              <a:rPr lang="ru-RU" sz="3200" smtClean="0"/>
            </a:b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4875" y="423114"/>
            <a:ext cx="6144485" cy="1133842"/>
            <a:chOff x="524875" y="423114"/>
            <a:chExt cx="6144485" cy="1133842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5517232" y="1372290"/>
              <a:ext cx="1152128" cy="184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Поиск</a:t>
              </a:r>
              <a:endParaRPr lang="ru-RU" dirty="0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524875" y="423114"/>
              <a:ext cx="5808257" cy="1133842"/>
              <a:chOff x="524875" y="423114"/>
              <a:chExt cx="5808257" cy="113384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28800" y="1187624"/>
                <a:ext cx="367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Только лучшее для Вашего ребёнка</a:t>
                </a:r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4875" y="423114"/>
                <a:ext cx="5808257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ru-RU" sz="4400" b="1" cap="none" spc="0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Модно быть Ребёнком</a:t>
                </a:r>
                <a:endParaRPr lang="ru-RU" sz="44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16632" y="53782"/>
            <a:ext cx="17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Здравствуйте,…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16832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Личный кабинет</a:t>
            </a:r>
            <a:endParaRPr lang="ru-RU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17985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Избранное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5284" y="7217044"/>
            <a:ext cx="1774717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Яркая весна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Морская прогулка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35285" y="3986318"/>
            <a:ext cx="1720343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Верхняя одежда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Головные уборы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Платья и сарафаны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Брюки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Футболки и рубашки</a:t>
            </a:r>
            <a:endParaRPr lang="ru-RU" sz="1100" dirty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5284" y="5066438"/>
            <a:ext cx="1720343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35285" y="2356539"/>
            <a:ext cx="1725281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dirty="0" err="1" smtClean="0"/>
              <a:t>reima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Lassie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err="1" smtClean="0"/>
              <a:t>Deux</a:t>
            </a:r>
            <a:r>
              <a:rPr lang="en-US" sz="1100" dirty="0" smtClean="0"/>
              <a:t> par </a:t>
            </a:r>
            <a:r>
              <a:rPr lang="en-US" sz="1100" dirty="0" err="1" smtClean="0"/>
              <a:t>deux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Vitamins baby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err="1" smtClean="0"/>
              <a:t>Chobi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5101" y="3400109"/>
            <a:ext cx="1720343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20559" y="3707904"/>
            <a:ext cx="123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Детская одежда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0559" y="2079540"/>
            <a:ext cx="696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Бренды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35284" y="5364088"/>
            <a:ext cx="1650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Одежда для малышей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6843" y="5641087"/>
            <a:ext cx="1768433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Верхняя одежда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Конверты на выписку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Комбинезоны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err="1" smtClean="0"/>
              <a:t>Боди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Комплекты</a:t>
            </a:r>
            <a:endParaRPr lang="ru-RU" sz="1100" dirty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29743" y="6721207"/>
            <a:ext cx="1780258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16632" y="6925001"/>
            <a:ext cx="103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Гид по стилю</a:t>
            </a:r>
            <a:endParaRPr lang="ru-RU" sz="12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16631" y="7721690"/>
            <a:ext cx="1800201" cy="264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841912" y="1763688"/>
            <a:ext cx="1263602" cy="315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2150227" y="1710208"/>
            <a:ext cx="64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Лого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84679" y="169974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Путь</a:t>
            </a:r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07" y="2630287"/>
            <a:ext cx="1247923" cy="124792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98" y="2561207"/>
            <a:ext cx="1275963" cy="1275963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87" y="2442081"/>
            <a:ext cx="1514216" cy="1514216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85" y="4301782"/>
            <a:ext cx="1257014" cy="1303895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68" y="4072133"/>
            <a:ext cx="1381100" cy="1391657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95" y="4301782"/>
            <a:ext cx="1312749" cy="131538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4" y="7157352"/>
            <a:ext cx="1677721" cy="1651697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53" y="5605677"/>
            <a:ext cx="1526655" cy="1418594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94" y="5587863"/>
            <a:ext cx="1408359" cy="156949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54" y="7450502"/>
            <a:ext cx="1373999" cy="1276745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53" y="7271090"/>
            <a:ext cx="1515355" cy="1496186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73" y="5587863"/>
            <a:ext cx="1564999" cy="1454223"/>
          </a:xfrm>
          <a:prstGeom prst="rect">
            <a:avLst/>
          </a:prstGeom>
        </p:spPr>
      </p:pic>
      <p:sp>
        <p:nvSpPr>
          <p:cNvPr id="53" name="Скругленный прямоугольник 52"/>
          <p:cNvSpPr/>
          <p:nvPr/>
        </p:nvSpPr>
        <p:spPr>
          <a:xfrm>
            <a:off x="5479492" y="1786771"/>
            <a:ext cx="1261876" cy="269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Сортировать по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319588" y="1710208"/>
            <a:ext cx="219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Краткое описание </a:t>
            </a:r>
          </a:p>
          <a:p>
            <a:r>
              <a:rPr lang="ru-RU" sz="1400" dirty="0" smtClean="0"/>
              <a:t>марки </a:t>
            </a:r>
            <a:endParaRPr lang="ru-RU" sz="1400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924277" y="2171543"/>
            <a:ext cx="1496385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Предмет одежды</a:t>
            </a:r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3700427" y="2188909"/>
            <a:ext cx="1208780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Пол ребёнка</a:t>
            </a:r>
            <a:endParaRPr lang="ru-RU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5337695" y="2204538"/>
            <a:ext cx="1208780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Размер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213389" y="3861496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Панама </a:t>
            </a:r>
            <a:r>
              <a:rPr lang="en-US" sz="1000" dirty="0" err="1" smtClean="0"/>
              <a:t>Chobi</a:t>
            </a:r>
            <a:endParaRPr lang="en-US" sz="1000" dirty="0" smtClean="0"/>
          </a:p>
          <a:p>
            <a:r>
              <a:rPr lang="ru-RU" sz="1000" dirty="0" smtClean="0"/>
              <a:t>Цена 1000 руб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58" name="Прямоугольник 57"/>
          <p:cNvSpPr/>
          <p:nvPr/>
        </p:nvSpPr>
        <p:spPr>
          <a:xfrm>
            <a:off x="2213389" y="3707905"/>
            <a:ext cx="453648" cy="170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48</a:t>
            </a:r>
            <a:endParaRPr lang="ru-RU" sz="8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2693422" y="3707904"/>
            <a:ext cx="453648" cy="170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50</a:t>
            </a:r>
            <a:endParaRPr lang="ru-RU" sz="800" dirty="0"/>
          </a:p>
        </p:txBody>
      </p:sp>
      <p:sp>
        <p:nvSpPr>
          <p:cNvPr id="62" name="Облако 61"/>
          <p:cNvSpPr/>
          <p:nvPr/>
        </p:nvSpPr>
        <p:spPr>
          <a:xfrm>
            <a:off x="3700427" y="2771800"/>
            <a:ext cx="717982" cy="42738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Хит</a:t>
            </a:r>
            <a:endParaRPr lang="ru-RU" sz="1200" dirty="0"/>
          </a:p>
        </p:txBody>
      </p:sp>
      <p:sp>
        <p:nvSpPr>
          <p:cNvPr id="63" name="Облако 62"/>
          <p:cNvSpPr/>
          <p:nvPr/>
        </p:nvSpPr>
        <p:spPr>
          <a:xfrm>
            <a:off x="3700427" y="4197566"/>
            <a:ext cx="942646" cy="427388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Акция</a:t>
            </a:r>
            <a:endParaRPr lang="ru-RU" sz="1200" dirty="0"/>
          </a:p>
        </p:txBody>
      </p:sp>
      <p:sp>
        <p:nvSpPr>
          <p:cNvPr id="64" name="Облако 63"/>
          <p:cNvSpPr/>
          <p:nvPr/>
        </p:nvSpPr>
        <p:spPr>
          <a:xfrm>
            <a:off x="3720464" y="5641087"/>
            <a:ext cx="942646" cy="42738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Новинка</a:t>
            </a:r>
            <a:endParaRPr lang="ru-RU" sz="900" dirty="0"/>
          </a:p>
        </p:txBody>
      </p:sp>
      <p:sp>
        <p:nvSpPr>
          <p:cNvPr id="65" name="Облако 64"/>
          <p:cNvSpPr/>
          <p:nvPr/>
        </p:nvSpPr>
        <p:spPr>
          <a:xfrm>
            <a:off x="5410065" y="7271090"/>
            <a:ext cx="1136410" cy="427388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Последний шанс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42521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6632" y="467544"/>
            <a:ext cx="662473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smtClean="0"/>
              <a:t/>
            </a:r>
            <a:br>
              <a:rPr lang="ru-RU" sz="3200" smtClean="0"/>
            </a:b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24875" y="423114"/>
            <a:ext cx="6144485" cy="1133842"/>
            <a:chOff x="524875" y="423114"/>
            <a:chExt cx="6144485" cy="1133842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5517232" y="1372290"/>
              <a:ext cx="1152128" cy="184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Поиск</a:t>
              </a:r>
              <a:endParaRPr lang="ru-RU" dirty="0"/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524875" y="423114"/>
              <a:ext cx="5808257" cy="1133842"/>
              <a:chOff x="524875" y="423114"/>
              <a:chExt cx="5808257" cy="11338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28800" y="1187624"/>
                <a:ext cx="367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Только лучшее для Вашего ребёнка</a:t>
                </a:r>
                <a:endParaRPr lang="ru-RU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524875" y="423114"/>
                <a:ext cx="5808257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ru-RU" sz="4400" b="1" cap="none" spc="0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Модно быть Ребёнком</a:t>
                </a:r>
                <a:endParaRPr lang="ru-RU" sz="44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16632" y="53782"/>
            <a:ext cx="17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Здравствуйте,…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16832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Личный кабинет</a:t>
            </a:r>
            <a:endParaRPr lang="ru-RU" sz="1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17985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Избранное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8262" y="1727949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Путь к товару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9" y="2097281"/>
            <a:ext cx="2848721" cy="2848721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524875" y="4572649"/>
            <a:ext cx="323240" cy="2299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12528" y="4572649"/>
            <a:ext cx="323240" cy="2299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30748" y="1795252"/>
            <a:ext cx="1263602" cy="315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74354" y="218570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Панама </a:t>
            </a:r>
            <a:r>
              <a:rPr lang="en-US" dirty="0" err="1" smtClean="0"/>
              <a:t>Chobi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219759" y="2175730"/>
            <a:ext cx="154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hlinkClick r:id="rId4"/>
              </a:rPr>
              <a:t>Другие товары </a:t>
            </a:r>
            <a:r>
              <a:rPr lang="en-US" sz="1200" dirty="0" err="1" smtClean="0">
                <a:hlinkClick r:id="rId4"/>
              </a:rPr>
              <a:t>Chobi</a:t>
            </a:r>
            <a:endParaRPr lang="ru-RU" sz="1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328222" y="2708034"/>
            <a:ext cx="3395005" cy="1647942"/>
          </a:xfrm>
          <a:prstGeom prst="rect">
            <a:avLst/>
          </a:prstGeom>
          <a:solidFill>
            <a:schemeClr val="lt1"/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500077" y="2708034"/>
            <a:ext cx="201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Цена: 1000 </a:t>
            </a:r>
            <a:r>
              <a:rPr lang="ru-RU" dirty="0"/>
              <a:t>рублей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641866" y="315230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Размер: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685742" y="3152309"/>
            <a:ext cx="7450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верх/вниз 25"/>
          <p:cNvSpPr/>
          <p:nvPr/>
        </p:nvSpPr>
        <p:spPr>
          <a:xfrm>
            <a:off x="5430748" y="3152309"/>
            <a:ext cx="45719" cy="3693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0554" y="3635896"/>
            <a:ext cx="7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Цвет: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08601" y="3674041"/>
            <a:ext cx="7450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верх/вниз 28"/>
          <p:cNvSpPr/>
          <p:nvPr/>
        </p:nvSpPr>
        <p:spPr>
          <a:xfrm>
            <a:off x="5407888" y="3674041"/>
            <a:ext cx="45719" cy="3693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460321" y="3152309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hlinkClick r:id="rId4"/>
              </a:rPr>
              <a:t>Таблица Размеров </a:t>
            </a:r>
            <a:endParaRPr lang="en-US" sz="1100" dirty="0" smtClean="0">
              <a:hlinkClick r:id="rId4"/>
            </a:endParaRPr>
          </a:p>
          <a:p>
            <a:r>
              <a:rPr lang="en-US" sz="1100" dirty="0" err="1" smtClean="0">
                <a:hlinkClick r:id="rId4"/>
              </a:rPr>
              <a:t>Chobi</a:t>
            </a:r>
            <a:endParaRPr lang="ru-RU" sz="11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6249" y="4451515"/>
            <a:ext cx="2088229" cy="3890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корзину</a:t>
            </a:r>
            <a:endParaRPr lang="ru-RU" dirty="0"/>
          </a:p>
        </p:txBody>
      </p:sp>
      <p:sp>
        <p:nvSpPr>
          <p:cNvPr id="33" name="Стрелка вправо 32"/>
          <p:cNvSpPr/>
          <p:nvPr/>
        </p:nvSpPr>
        <p:spPr>
          <a:xfrm>
            <a:off x="3388722" y="5076056"/>
            <a:ext cx="304969" cy="2160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703462" y="4999402"/>
            <a:ext cx="1925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Добавить в Избранное</a:t>
            </a:r>
            <a:endParaRPr lang="ru-RU" sz="1400" dirty="0"/>
          </a:p>
        </p:txBody>
      </p:sp>
      <p:sp>
        <p:nvSpPr>
          <p:cNvPr id="35" name="Стрелка вправо 34"/>
          <p:cNvSpPr/>
          <p:nvPr/>
        </p:nvSpPr>
        <p:spPr>
          <a:xfrm>
            <a:off x="3388721" y="5426665"/>
            <a:ext cx="304969" cy="2160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3703462" y="5323713"/>
            <a:ext cx="1679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Рассказать друзьям</a:t>
            </a:r>
            <a:endParaRPr lang="ru-RU" sz="14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315354" y="5288260"/>
            <a:ext cx="6276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VK</a:t>
            </a:r>
            <a:endParaRPr lang="ru-RU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82" y="5337229"/>
            <a:ext cx="281593" cy="281593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6204528" y="5293359"/>
            <a:ext cx="4203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FB</a:t>
            </a:r>
            <a:endParaRPr lang="ru-RU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4840578"/>
            <a:ext cx="816187" cy="816187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05" y="4840578"/>
            <a:ext cx="816187" cy="8161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64387" y="5495711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фото2</a:t>
            </a:r>
            <a:endParaRPr lang="ru-RU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362316" y="5508379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фото3</a:t>
            </a:r>
            <a:endParaRPr lang="ru-RU" sz="1000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0" y="5754600"/>
            <a:ext cx="6858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98262" y="5817186"/>
            <a:ext cx="1984625" cy="3295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Описание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140755" y="5817186"/>
            <a:ext cx="1984625" cy="3295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Отзывы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-40278" y="6948264"/>
            <a:ext cx="68982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49501" y="6411674"/>
            <a:ext cx="6432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Текст описания или текст отзыва в зависимости от выбранной закладки</a:t>
            </a:r>
            <a:endParaRPr lang="ru-RU" sz="1600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2623" y="6983236"/>
            <a:ext cx="1152128" cy="6370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Похожие товары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03" y="6983236"/>
            <a:ext cx="721527" cy="72152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28" y="6948264"/>
            <a:ext cx="755696" cy="756499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49" y="6983236"/>
            <a:ext cx="749084" cy="749084"/>
          </a:xfrm>
          <a:prstGeom prst="rect">
            <a:avLst/>
          </a:prstGeom>
        </p:spPr>
      </p:pic>
      <p:sp>
        <p:nvSpPr>
          <p:cNvPr id="70" name="Скругленный прямоугольник 69"/>
          <p:cNvSpPr/>
          <p:nvPr/>
        </p:nvSpPr>
        <p:spPr>
          <a:xfrm>
            <a:off x="48589" y="8028383"/>
            <a:ext cx="1346479" cy="6370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r>
              <a:rPr lang="ru-RU" dirty="0" smtClean="0"/>
              <a:t>Вы смотрели</a:t>
            </a:r>
            <a:r>
              <a:rPr lang="ru-RU" dirty="0" smtClean="0"/>
              <a:t>	</a:t>
            </a:r>
            <a:endParaRPr lang="ru-RU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0" y="7996727"/>
            <a:ext cx="68982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2" name="Рисунок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68" y="8056414"/>
            <a:ext cx="894928" cy="1087586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50" y="8063183"/>
            <a:ext cx="1405807" cy="1038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24" y="8056413"/>
            <a:ext cx="794501" cy="1045309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44" y="8028383"/>
            <a:ext cx="1063234" cy="1063234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81" y="8166817"/>
            <a:ext cx="768769" cy="786366"/>
          </a:xfrm>
          <a:prstGeom prst="rect">
            <a:avLst/>
          </a:prstGeom>
        </p:spPr>
      </p:pic>
      <p:sp>
        <p:nvSpPr>
          <p:cNvPr id="77" name="Прямоугольник 76"/>
          <p:cNvSpPr/>
          <p:nvPr/>
        </p:nvSpPr>
        <p:spPr>
          <a:xfrm>
            <a:off x="3388721" y="4451515"/>
            <a:ext cx="381833" cy="38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01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11" y="7484784"/>
            <a:ext cx="1546649" cy="148864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815894"/>
            <a:ext cx="1308236" cy="1570838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84" y="4171950"/>
            <a:ext cx="1276823" cy="153218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95" y="2618263"/>
            <a:ext cx="1280336" cy="153733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51" y="2618464"/>
            <a:ext cx="1162293" cy="13956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16632" y="467544"/>
            <a:ext cx="662473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smtClean="0"/>
              <a:t/>
            </a:r>
            <a:br>
              <a:rPr lang="ru-RU" sz="3200" smtClean="0"/>
            </a:b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4875" y="423114"/>
            <a:ext cx="6144485" cy="1133842"/>
            <a:chOff x="524875" y="423114"/>
            <a:chExt cx="6144485" cy="1133842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5517232" y="1372290"/>
              <a:ext cx="1152128" cy="184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Поиск</a:t>
              </a:r>
              <a:endParaRPr lang="ru-RU" dirty="0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524875" y="423114"/>
              <a:ext cx="5808257" cy="1133842"/>
              <a:chOff x="524875" y="423114"/>
              <a:chExt cx="5808257" cy="113384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28800" y="1187624"/>
                <a:ext cx="367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Только лучшее для Вашего ребёнка</a:t>
                </a:r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4875" y="423114"/>
                <a:ext cx="5808257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ru-RU" sz="4400" b="1" cap="none" spc="0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Модно быть Ребёнком</a:t>
                </a:r>
                <a:endParaRPr lang="ru-RU" sz="44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16632" y="53782"/>
            <a:ext cx="17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Здравствуйте,…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16832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Личный кабинет</a:t>
            </a:r>
            <a:endParaRPr lang="ru-RU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17985" y="53782"/>
            <a:ext cx="15487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Избранное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5284" y="7217044"/>
            <a:ext cx="1774717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Яркая весна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Морская прогулка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35285" y="3986318"/>
            <a:ext cx="1720343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Зимняя обувь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Демисезонная обувь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Нарядная обувь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Пляжная обувь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Обувь для дома</a:t>
            </a:r>
            <a:endParaRPr lang="ru-RU" sz="1100" dirty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5284" y="5066438"/>
            <a:ext cx="1720343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35285" y="2356539"/>
            <a:ext cx="1725281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Skidders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err="1" smtClean="0"/>
              <a:t>Kuoma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New balance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Crocs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5101" y="3400109"/>
            <a:ext cx="1720343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20559" y="3707904"/>
            <a:ext cx="1112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Детская </a:t>
            </a:r>
            <a:r>
              <a:rPr lang="ru-RU" sz="1200" dirty="0" smtClean="0"/>
              <a:t>обувь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0559" y="2079540"/>
            <a:ext cx="696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Бренды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35284" y="5364088"/>
            <a:ext cx="1523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Обувь для малышей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6843" y="5641087"/>
            <a:ext cx="1758516" cy="938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Пинетки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Skidders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Обувь для дома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100" dirty="0" smtClean="0"/>
              <a:t>Обувь для улицы</a:t>
            </a:r>
            <a:endParaRPr lang="ru-RU" sz="11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11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5101" y="6372608"/>
            <a:ext cx="1780258" cy="1971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16632" y="6925001"/>
            <a:ext cx="103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Гид по стилю</a:t>
            </a:r>
            <a:endParaRPr lang="ru-RU" sz="12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16631" y="7721690"/>
            <a:ext cx="1800201" cy="264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Выбрать из всех</a:t>
            </a:r>
            <a:endParaRPr lang="ru-RU" sz="12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841912" y="1763688"/>
            <a:ext cx="1263602" cy="315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2150227" y="1710208"/>
            <a:ext cx="64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Лого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84679" y="169974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Путь</a:t>
            </a:r>
            <a:endParaRPr lang="ru-RU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5479492" y="1786771"/>
            <a:ext cx="1261876" cy="269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Сортировать по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319588" y="1710208"/>
            <a:ext cx="219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Краткое описание </a:t>
            </a:r>
          </a:p>
          <a:p>
            <a:r>
              <a:rPr lang="ru-RU" sz="1400" dirty="0" smtClean="0"/>
              <a:t>марки </a:t>
            </a:r>
            <a:endParaRPr lang="ru-RU" sz="1400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924277" y="2171543"/>
            <a:ext cx="1496385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Предмет обуви</a:t>
            </a:r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3700427" y="2188909"/>
            <a:ext cx="1208780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Пол ребёнка</a:t>
            </a:r>
            <a:endParaRPr lang="ru-RU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5337695" y="2204538"/>
            <a:ext cx="1208780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/>
              <a:t>Размер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213389" y="3861496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Балетки </a:t>
            </a:r>
            <a:r>
              <a:rPr lang="en-US" sz="1000" dirty="0" smtClean="0"/>
              <a:t>Skidders</a:t>
            </a:r>
          </a:p>
          <a:p>
            <a:r>
              <a:rPr lang="ru-RU" sz="1000" dirty="0" smtClean="0"/>
              <a:t>Цена 1000 руб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58" name="Прямоугольник 57"/>
          <p:cNvSpPr/>
          <p:nvPr/>
        </p:nvSpPr>
        <p:spPr>
          <a:xfrm>
            <a:off x="2213389" y="3707905"/>
            <a:ext cx="453648" cy="170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20</a:t>
            </a:r>
            <a:endParaRPr lang="ru-RU" sz="8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2693422" y="3707904"/>
            <a:ext cx="453648" cy="170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21</a:t>
            </a:r>
            <a:endParaRPr lang="ru-RU" sz="800" dirty="0"/>
          </a:p>
        </p:txBody>
      </p:sp>
      <p:sp>
        <p:nvSpPr>
          <p:cNvPr id="62" name="Облако 61"/>
          <p:cNvSpPr/>
          <p:nvPr/>
        </p:nvSpPr>
        <p:spPr>
          <a:xfrm>
            <a:off x="4239659" y="2696843"/>
            <a:ext cx="717982" cy="42738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Хит</a:t>
            </a:r>
            <a:endParaRPr lang="ru-RU" sz="1200" dirty="0"/>
          </a:p>
        </p:txBody>
      </p:sp>
      <p:sp>
        <p:nvSpPr>
          <p:cNvPr id="63" name="Облако 62"/>
          <p:cNvSpPr/>
          <p:nvPr/>
        </p:nvSpPr>
        <p:spPr>
          <a:xfrm>
            <a:off x="3700427" y="4197566"/>
            <a:ext cx="942646" cy="427388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Акция</a:t>
            </a:r>
            <a:endParaRPr lang="ru-RU" sz="1200" dirty="0"/>
          </a:p>
        </p:txBody>
      </p:sp>
      <p:sp>
        <p:nvSpPr>
          <p:cNvPr id="64" name="Облако 63"/>
          <p:cNvSpPr/>
          <p:nvPr/>
        </p:nvSpPr>
        <p:spPr>
          <a:xfrm>
            <a:off x="5603829" y="5825023"/>
            <a:ext cx="942646" cy="42738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Новинка</a:t>
            </a:r>
            <a:endParaRPr lang="ru-RU" sz="900" dirty="0"/>
          </a:p>
        </p:txBody>
      </p:sp>
      <p:sp>
        <p:nvSpPr>
          <p:cNvPr id="65" name="Облако 64"/>
          <p:cNvSpPr/>
          <p:nvPr/>
        </p:nvSpPr>
        <p:spPr>
          <a:xfrm>
            <a:off x="5410065" y="7271090"/>
            <a:ext cx="1136410" cy="427388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Последний шанс</a:t>
            </a:r>
            <a:endParaRPr lang="ru-RU" sz="8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88" y="4312951"/>
            <a:ext cx="1220000" cy="146489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08" y="4035859"/>
            <a:ext cx="1461952" cy="175541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11" y="2688569"/>
            <a:ext cx="1185179" cy="142308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24" y="5847184"/>
            <a:ext cx="1208297" cy="1432152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41" y="5742772"/>
            <a:ext cx="1720817" cy="155741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43" y="7383552"/>
            <a:ext cx="1222412" cy="1629883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06" y="7383552"/>
            <a:ext cx="1381316" cy="14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1353</Words>
  <Application>Microsoft Office PowerPoint</Application>
  <PresentationFormat>Экран (4:3)</PresentationFormat>
  <Paragraphs>288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Модно быть Ребёнком</dc:title>
  <dc:creator>Мария</dc:creator>
  <cp:lastModifiedBy>Мария</cp:lastModifiedBy>
  <cp:revision>47</cp:revision>
  <dcterms:created xsi:type="dcterms:W3CDTF">2015-05-28T09:40:37Z</dcterms:created>
  <dcterms:modified xsi:type="dcterms:W3CDTF">2015-05-28T19:45:12Z</dcterms:modified>
</cp:coreProperties>
</file>