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-5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210C9-F92D-4904-851C-CAEB2EE7A62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9130-D911-47C0-88EE-16270C8AE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9130-D911-47C0-88EE-16270C8AE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9130-D911-47C0-88EE-16270C8AED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providers/content-providers.html" TargetMode="External"/><Relationship Id="rId4" Type="http://schemas.openxmlformats.org/officeDocument/2006/relationships/hyperlink" Target="http://developer.android.com/reference/android/content/ContentProvider.html" TargetMode="External"/><Relationship Id="rId5" Type="http://schemas.openxmlformats.org/officeDocument/2006/relationships/hyperlink" Target="http://developer.android.com/reference/android/content/ContentResolver.html" TargetMode="External"/><Relationship Id="rId6" Type="http://schemas.openxmlformats.org/officeDocument/2006/relationships/hyperlink" Target="http://developer.android.com/reference/android/content/UriMatch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835"/>
            <a:ext cx="10515600" cy="715530"/>
          </a:xfrm>
        </p:spPr>
        <p:txBody>
          <a:bodyPr/>
          <a:lstStyle/>
          <a:p>
            <a:r>
              <a:rPr lang="en-US" dirty="0" smtClean="0"/>
              <a:t>Android – </a:t>
            </a:r>
            <a:r>
              <a:rPr lang="en-US" dirty="0" err="1" smtClean="0"/>
              <a:t>ContentProvider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providers manage access to a structured set of data.</a:t>
            </a:r>
          </a:p>
          <a:p>
            <a:r>
              <a:rPr lang="en-US" dirty="0" smtClean="0"/>
              <a:t>Content provider can choose how to store data. Typically data is stored in a SQLite database but it could also sync via a cloud.</a:t>
            </a:r>
          </a:p>
          <a:p>
            <a:r>
              <a:rPr lang="en-US" dirty="0" smtClean="0"/>
              <a:t>Resources managed by a provider are referenced through URIs whose scheme is “content://”</a:t>
            </a:r>
          </a:p>
          <a:p>
            <a:r>
              <a:rPr lang="en-US" dirty="0" smtClean="0"/>
              <a:t>Clients use content resolvers to access, modify, and delete data by specifying content URIs. The API uses SQL-isms such as projections (which columns to retrieve) and selections (search terms to narrow down data)</a:t>
            </a:r>
          </a:p>
          <a:p>
            <a:r>
              <a:rPr lang="en-US" dirty="0" smtClean="0"/>
              <a:t>Android offers some standard content providers (e.g., contacts provider and calendar provider)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tutorial/android/provider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tutorial/android</a:t>
            </a:r>
            <a:r>
              <a:rPr lang="en-US" dirty="0" smtClean="0"/>
              <a:t>/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 descr="Screen Shot 2015-09-15 at 2.5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44" y="436530"/>
            <a:ext cx="3088517" cy="5218529"/>
          </a:xfrm>
          <a:prstGeom prst="rect">
            <a:avLst/>
          </a:prstGeom>
        </p:spPr>
      </p:pic>
      <p:pic>
        <p:nvPicPr>
          <p:cNvPr id="3" name="Picture 2" descr="Screen Shot 2015-09-15 at 2.5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96" y="436531"/>
            <a:ext cx="3089580" cy="5220326"/>
          </a:xfrm>
          <a:prstGeom prst="rect">
            <a:avLst/>
          </a:prstGeom>
        </p:spPr>
      </p:pic>
      <p:pic>
        <p:nvPicPr>
          <p:cNvPr id="8" name="Picture 7" descr="Screen Shot 2015-09-15 at 2.56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58" y="436531"/>
            <a:ext cx="3088517" cy="52185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8654" y="5754271"/>
            <a:ext cx="271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Mickey as an employee. Note the URI for the new employee.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6301" y="5876908"/>
            <a:ext cx="153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Donald as</a:t>
            </a:r>
          </a:p>
          <a:p>
            <a:pPr algn="ctr"/>
            <a:r>
              <a:rPr lang="en-US" dirty="0" smtClean="0"/>
              <a:t>an employee.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74118" y="6009466"/>
            <a:ext cx="209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Show all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Overview of Content Providers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ContentProvider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ContentResolver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UriMatcher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tutorial/android</a:t>
            </a:r>
            <a:r>
              <a:rPr lang="en-US" dirty="0" smtClean="0"/>
              <a:t>/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custom permission for the content provider so that an external app needs to request this permission in order to use the content provider.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tutorial/android</a:t>
            </a:r>
            <a:r>
              <a:rPr lang="en-US" dirty="0" smtClean="0"/>
              <a:t>/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218</TotalTime>
  <Words>209</Words>
  <Application>Microsoft Macintosh PowerPoint</Application>
  <PresentationFormat>Custom</PresentationFormat>
  <Paragraphs>31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androidSlides</vt:lpstr>
      <vt:lpstr>Android – ContentProvider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HelloWorld</dc:title>
  <dc:creator>Anthony Souza</dc:creator>
  <cp:lastModifiedBy>Arno Puder</cp:lastModifiedBy>
  <cp:revision>11</cp:revision>
  <dcterms:created xsi:type="dcterms:W3CDTF">2015-07-27T05:09:48Z</dcterms:created>
  <dcterms:modified xsi:type="dcterms:W3CDTF">2015-09-15T22:49:43Z</dcterms:modified>
</cp:coreProperties>
</file>