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085D2-B324-4CF2-A754-38B464E7A4CF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4ED0B-7B1A-4CF6-B3BD-B754A7C0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2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4ED0B-7B1A-4CF6-B3BD-B754A7C0C2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0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tutorials/android/sensors/camera2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095-85E0-440D-8200-9B374110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5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tutorials/android/sensors/camera2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095-85E0-440D-8200-9B374110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2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tutorials/android/sensors/camera2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095-85E0-440D-8200-9B374110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9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tutorials/android/sensors/camera2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5619095-85E0-440D-8200-9B374110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6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tutorials/android/sensors/camera2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095-85E0-440D-8200-9B374110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5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tutorials/android/sensors/camera2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095-85E0-440D-8200-9B374110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8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tutorials/android/sensors/camera2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095-85E0-440D-8200-9B374110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tutorials/android/sensors/camera2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095-85E0-440D-8200-9B374110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3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tutorials/android/sensors/camera2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095-85E0-440D-8200-9B374110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5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tutorials/android/sensors/camera2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095-85E0-440D-8200-9B374110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2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tutorials/android/sensors/camera2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095-85E0-440D-8200-9B374110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9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tutorials/android/sensors/camera2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19095-85E0-440D-8200-9B374110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ource.android.com/devices/camera/camera3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samples/android-Camera2Basi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hardware/camera2/CaptureResult.html" TargetMode="External"/><Relationship Id="rId13" Type="http://schemas.openxmlformats.org/officeDocument/2006/relationships/hyperlink" Target="https://developer.android.com/reference/android/hardware/camera2/CaptureRequest.Builder.html" TargetMode="External"/><Relationship Id="rId18" Type="http://schemas.openxmlformats.org/officeDocument/2006/relationships/hyperlink" Target="https://developer.android.com/reference/android/media/ImageReader.html" TargetMode="External"/><Relationship Id="rId3" Type="http://schemas.openxmlformats.org/officeDocument/2006/relationships/hyperlink" Target="https://developer.android.com/reference/android/hardware/camera2/CameraDevice.html" TargetMode="External"/><Relationship Id="rId7" Type="http://schemas.openxmlformats.org/officeDocument/2006/relationships/hyperlink" Target="https://developer.android.com/reference/android/hardware/camera2/CaptureRequest.html" TargetMode="External"/><Relationship Id="rId12" Type="http://schemas.openxmlformats.org/officeDocument/2006/relationships/hyperlink" Target="https://developer.android.com/reference/android/hardware/camera2/CameraCaptureSession.CaptureCallback.html" TargetMode="External"/><Relationship Id="rId17" Type="http://schemas.openxmlformats.org/officeDocument/2006/relationships/hyperlink" Target="http://developer.android.com/reference/android/view/TextureView.html" TargetMode="External"/><Relationship Id="rId2" Type="http://schemas.openxmlformats.org/officeDocument/2006/relationships/hyperlink" Target="https://developer.android.com/reference/android/hardware/camera2/package-summary.html" TargetMode="External"/><Relationship Id="rId16" Type="http://schemas.openxmlformats.org/officeDocument/2006/relationships/hyperlink" Target="http://developer.android.com/reference/android/graphics/SurfaceTexture.html" TargetMode="External"/><Relationship Id="rId20" Type="http://schemas.openxmlformats.org/officeDocument/2006/relationships/hyperlink" Target="http://developer.android.com/reference/android/view/TextureView.SurfaceTextureListen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hardware/camera2/CameraCaptureSession.html" TargetMode="External"/><Relationship Id="rId11" Type="http://schemas.openxmlformats.org/officeDocument/2006/relationships/hyperlink" Target="https://developer.android.com/reference/android/hardware/camera2/CameraDevice.StateCallback.html" TargetMode="External"/><Relationship Id="rId5" Type="http://schemas.openxmlformats.org/officeDocument/2006/relationships/hyperlink" Target="https://developer.android.com/reference/android/hardware/camera2/CameraCharacteristics.html" TargetMode="External"/><Relationship Id="rId15" Type="http://schemas.openxmlformats.org/officeDocument/2006/relationships/hyperlink" Target="http://developer.android.com/reference/android/os/HandlerThread.html" TargetMode="External"/><Relationship Id="rId10" Type="http://schemas.openxmlformats.org/officeDocument/2006/relationships/hyperlink" Target="https://developer.android.com/reference/android/hardware/camera2/TotalCaptureResult.html" TargetMode="External"/><Relationship Id="rId19" Type="http://schemas.openxmlformats.org/officeDocument/2006/relationships/hyperlink" Target="http://developer.android.com/reference/android/view/View.OnClickListener.html" TargetMode="External"/><Relationship Id="rId4" Type="http://schemas.openxmlformats.org/officeDocument/2006/relationships/hyperlink" Target="https://developer.android.com/reference/android/hardware/camera2/CameraManager.html" TargetMode="External"/><Relationship Id="rId9" Type="http://schemas.openxmlformats.org/officeDocument/2006/relationships/hyperlink" Target="https://developer.android.com/reference/android/hardware/camera2/CameraMetadata.html" TargetMode="External"/><Relationship Id="rId14" Type="http://schemas.openxmlformats.org/officeDocument/2006/relationships/hyperlink" Target="http://developer.android.com/reference/android/os/Handl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 Camera2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of API level 21, Android has a new Camera API called Camera2.</a:t>
            </a:r>
          </a:p>
          <a:p>
            <a:r>
              <a:rPr lang="en-US" dirty="0" smtClean="0"/>
              <a:t>The new API is a bit more complex but offers more functionally, flexibility, and control.</a:t>
            </a:r>
          </a:p>
          <a:p>
            <a:pPr lvl="1"/>
            <a:r>
              <a:rPr lang="en-US" dirty="0" smtClean="0"/>
              <a:t>NOTE that not every phone can take full advantage of the camer2 API.</a:t>
            </a:r>
          </a:p>
          <a:p>
            <a:pPr lvl="1"/>
            <a:r>
              <a:rPr lang="en-US" dirty="0" smtClean="0"/>
              <a:t>Guaranteed full support is on Nexus 5 and Nexus 6 Phones.</a:t>
            </a:r>
          </a:p>
          <a:p>
            <a:pPr lvl="1"/>
            <a:r>
              <a:rPr lang="en-US" dirty="0" smtClean="0"/>
              <a:t>Other manufacturers could </a:t>
            </a:r>
            <a:r>
              <a:rPr lang="en-US" dirty="0" smtClean="0"/>
              <a:t>fully support </a:t>
            </a:r>
            <a:r>
              <a:rPr lang="en-US" dirty="0" smtClean="0"/>
              <a:t>this API, but it is done at their discretion.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tutorials/android/sensors/camera2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095-85E0-440D-8200-9B374110E6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4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Camera2 -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3"/>
            <a:ext cx="10515600" cy="5227196"/>
          </a:xfrm>
        </p:spPr>
        <p:txBody>
          <a:bodyPr/>
          <a:lstStyle/>
          <a:p>
            <a:r>
              <a:rPr lang="en-US" dirty="0" smtClean="0"/>
              <a:t>The new pipeline for the camera2 API ( general sense / high-level ) :</a:t>
            </a:r>
          </a:p>
          <a:p>
            <a:pPr lvl="1"/>
            <a:r>
              <a:rPr lang="en-US" dirty="0" smtClean="0"/>
              <a:t>Obtain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CameraDevice</a:t>
            </a:r>
            <a:r>
              <a:rPr lang="en-US" dirty="0" smtClean="0"/>
              <a:t> via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CameraManager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Create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CaptureRequest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CaptureRequests</a:t>
            </a:r>
            <a:r>
              <a:rPr lang="en-US" dirty="0" smtClean="0"/>
              <a:t> are sent to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CameraDevice </a:t>
            </a:r>
            <a:r>
              <a:rPr lang="en-US" dirty="0" smtClean="0">
                <a:cs typeface="Courier New" panose="02070309020205020404" pitchFamily="49" charset="0"/>
              </a:rPr>
              <a:t>via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CaptureSession</a:t>
            </a:r>
          </a:p>
          <a:p>
            <a:pPr lvl="2"/>
            <a:r>
              <a:rPr lang="en-US" dirty="0" smtClean="0"/>
              <a:t>Multiple requests can be sent to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CameraDevice</a:t>
            </a:r>
            <a:r>
              <a:rPr lang="en-US" dirty="0" smtClean="0"/>
              <a:t>, and in this case requests are queued.</a:t>
            </a:r>
          </a:p>
          <a:p>
            <a:pPr lvl="2"/>
            <a:r>
              <a:rPr lang="en-US" dirty="0" smtClean="0"/>
              <a:t>In order to setup a preview for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CameraDevice</a:t>
            </a:r>
            <a:r>
              <a:rPr lang="en-US" dirty="0" smtClean="0"/>
              <a:t>, you must build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CaptureRequest</a:t>
            </a:r>
            <a:r>
              <a:rPr lang="en-US" dirty="0" smtClean="0"/>
              <a:t> and add it to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CaptureSession</a:t>
            </a:r>
            <a:r>
              <a:rPr lang="en-US" dirty="0" smtClean="0"/>
              <a:t> with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CaptureSession.setRepeatingRequest()</a:t>
            </a:r>
          </a:p>
          <a:p>
            <a:pPr lvl="1"/>
            <a:r>
              <a:rPr lang="en-US" dirty="0" smtClean="0"/>
              <a:t>These quests are sent to the camera hardware where they can have two different destinations.</a:t>
            </a:r>
          </a:p>
          <a:p>
            <a:pPr lvl="2"/>
            <a:r>
              <a:rPr lang="en-US" dirty="0" smtClean="0"/>
              <a:t>They go to preconfigured output Surfaces </a:t>
            </a:r>
          </a:p>
          <a:p>
            <a:pPr lvl="2"/>
            <a:r>
              <a:rPr lang="en-US" dirty="0" smtClean="0"/>
              <a:t>Sent as CaptureResult where you can save a still images among </a:t>
            </a:r>
            <a:r>
              <a:rPr lang="en-US" smtClean="0"/>
              <a:t>other tasks.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tutorials/android/sensors/camera2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095-85E0-440D-8200-9B374110E6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3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tutorials/android/sensors/camera2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095-85E0-440D-8200-9B374110E625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65417" y="6540661"/>
            <a:ext cx="5556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2"/>
              </a:rPr>
              <a:t>https://source.android.com/devices/camera/camera3.html</a:t>
            </a:r>
            <a:endParaRPr lang="en-US" sz="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17" y="1054947"/>
            <a:ext cx="5219048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5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Camera2 -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tutorial, the app configures a preview session to be shown as a </a:t>
            </a:r>
            <a:r>
              <a:rPr lang="en-US" dirty="0" err="1" smtClean="0"/>
              <a:t>TextureView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tutorial is a compressed version of Camera2Basic from </a:t>
            </a:r>
            <a:r>
              <a:rPr lang="en-US" dirty="0"/>
              <a:t>G</a:t>
            </a:r>
            <a:r>
              <a:rPr lang="en-US" dirty="0" smtClean="0"/>
              <a:t>oogle </a:t>
            </a:r>
            <a:r>
              <a:rPr lang="en-US" dirty="0"/>
              <a:t>S</a:t>
            </a:r>
            <a:r>
              <a:rPr lang="en-US" dirty="0" smtClean="0"/>
              <a:t>amples GitHub:</a:t>
            </a:r>
          </a:p>
          <a:p>
            <a:pPr lvl="1"/>
            <a:r>
              <a:rPr lang="en-US" dirty="0" smtClean="0">
                <a:hlinkClick r:id="rId2"/>
              </a:rPr>
              <a:t>Android-Camera2Basic</a:t>
            </a:r>
            <a:endParaRPr lang="en-US" dirty="0" smtClean="0"/>
          </a:p>
          <a:p>
            <a:r>
              <a:rPr lang="en-US" dirty="0" smtClean="0"/>
              <a:t>When the button is pressed a still image is captured and is saved the  apps data folder.</a:t>
            </a:r>
          </a:p>
          <a:p>
            <a:pPr lvl="1"/>
            <a:r>
              <a:rPr lang="en-US" dirty="0" smtClean="0"/>
              <a:t>Path </a:t>
            </a:r>
            <a:r>
              <a:rPr lang="en-US" dirty="0" smtClean="0"/>
              <a:t>on </a:t>
            </a:r>
            <a:r>
              <a:rPr lang="en-US" dirty="0" smtClean="0"/>
              <a:t>phone is /</a:t>
            </a:r>
            <a:r>
              <a:rPr lang="en-US" dirty="0" smtClean="0"/>
              <a:t>storage/emulated/legacy/Android/org.androidtutorials.sensor.camera2/data/files/pic.jpg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tutorials/android/sensors/camera2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095-85E0-440D-8200-9B374110E6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9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63782"/>
            <a:ext cx="5858691" cy="50131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Camera2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CameraDevice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CameraManager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CameraCharacteristics</a:t>
            </a:r>
            <a:endParaRPr lang="en-US" dirty="0" smtClean="0"/>
          </a:p>
          <a:p>
            <a:r>
              <a:rPr lang="en-US" dirty="0" err="1" smtClean="0">
                <a:hlinkClick r:id="rId6"/>
              </a:rPr>
              <a:t>CameraCaptureSession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CaptureRequest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CaptureResult</a:t>
            </a:r>
            <a:endParaRPr lang="en-US" dirty="0" smtClean="0"/>
          </a:p>
          <a:p>
            <a:r>
              <a:rPr lang="en-US" dirty="0" err="1" smtClean="0">
                <a:hlinkClick r:id="rId9"/>
              </a:rPr>
              <a:t>CameraMetdata</a:t>
            </a:r>
            <a:endParaRPr lang="en-US" dirty="0" smtClean="0"/>
          </a:p>
          <a:p>
            <a:r>
              <a:rPr lang="en-US" dirty="0" err="1" smtClean="0">
                <a:hlinkClick r:id="rId10"/>
              </a:rPr>
              <a:t>TotalCaptureRequest</a:t>
            </a:r>
            <a:endParaRPr lang="en-US" dirty="0" smtClean="0"/>
          </a:p>
          <a:p>
            <a:r>
              <a:rPr lang="en-US" dirty="0" err="1" smtClean="0">
                <a:hlinkClick r:id="rId11"/>
              </a:rPr>
              <a:t>CameraDevice.StateCallback</a:t>
            </a:r>
            <a:endParaRPr lang="en-US" dirty="0" smtClean="0"/>
          </a:p>
          <a:p>
            <a:r>
              <a:rPr lang="en-US" dirty="0" err="1" smtClean="0">
                <a:hlinkClick r:id="rId12"/>
              </a:rPr>
              <a:t>CameraCaptureSession.CaptureCallback</a:t>
            </a:r>
            <a:endParaRPr lang="en-US" dirty="0" smtClean="0"/>
          </a:p>
          <a:p>
            <a:r>
              <a:rPr lang="en-US" dirty="0" err="1">
                <a:hlinkClick r:id="rId13"/>
              </a:rPr>
              <a:t>CaptureRequest.Builder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tutorials/android/sensors/camera2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9095-85E0-440D-8200-9B374110E625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34743" y="1080656"/>
            <a:ext cx="564315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14"/>
              </a:rPr>
              <a:t>Handler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hlinkClick r:id="rId15"/>
              </a:rPr>
              <a:t>HandlerThread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hlinkClick r:id="rId16"/>
              </a:rPr>
              <a:t>SurfaceTexture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hlinkClick r:id="rId17"/>
              </a:rPr>
              <a:t>TextureView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hlinkClick r:id="rId18"/>
              </a:rPr>
              <a:t>ImageReader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hlinkClick r:id="rId19"/>
              </a:rPr>
              <a:t>View.onClickListener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hlinkClick r:id="rId20"/>
              </a:rPr>
              <a:t>TextureView.SurfaceTextureListener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68306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126</TotalTime>
  <Words>293</Words>
  <Application>Microsoft Office PowerPoint</Application>
  <PresentationFormat>Widescreen</PresentationFormat>
  <Paragraphs>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androidSlides</vt:lpstr>
      <vt:lpstr>Android -  Camera2</vt:lpstr>
      <vt:lpstr>Camera2 - Pipeline</vt:lpstr>
      <vt:lpstr>Camera2</vt:lpstr>
      <vt:lpstr>Camera2 - Tutorial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 camera2</dc:title>
  <dc:creator>Anthony Souza</dc:creator>
  <cp:lastModifiedBy>Anthony Souza</cp:lastModifiedBy>
  <cp:revision>15</cp:revision>
  <dcterms:created xsi:type="dcterms:W3CDTF">2015-08-13T09:49:11Z</dcterms:created>
  <dcterms:modified xsi:type="dcterms:W3CDTF">2015-09-23T01:06:14Z</dcterms:modified>
</cp:coreProperties>
</file>