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80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F3EC-7366-417F-A55E-876638E6112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BFA0F-8F65-4985-A3B1-8284DDC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FA0F-8F65-4985-A3B1-8284DDCCF1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uder/android-tutorials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This site features a list of various Android tutorials.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complete source code for the tutorial can be downloaded by clicking on the download link </a:t>
            </a:r>
            <a:r>
              <a:rPr lang="en-US" dirty="0" smtClean="0"/>
              <a:t>on the left.</a:t>
            </a:r>
            <a:endParaRPr lang="en-US" dirty="0"/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All available tutorials are listed in the navigation bar to the left.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Click on a specific tutorial to see further details.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For each tutorial, there are a number of slides that explain some basics for the respective tutorial as well as the documented source code.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Switch between the slides and the source code view using the tabs on the top.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first slide for each tutorial shows the directory path to the source code in the top right corner.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Use Android Studio to open a tutorial via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&gt; Open…&gt; Select root directory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224" y="-12285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7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Luv </a:t>
            </a:r>
            <a:r>
              <a:rPr lang="en-US" dirty="0" err="1" smtClean="0"/>
              <a:t>Ahuja</a:t>
            </a:r>
            <a:endParaRPr lang="en-US" dirty="0" smtClean="0"/>
          </a:p>
          <a:p>
            <a:r>
              <a:rPr lang="en-US" dirty="0" err="1" smtClean="0"/>
              <a:t>Zhitao</a:t>
            </a:r>
            <a:r>
              <a:rPr lang="en-US" dirty="0" smtClean="0"/>
              <a:t> </a:t>
            </a:r>
            <a:r>
              <a:rPr lang="en-US" smtClean="0"/>
              <a:t>Geng</a:t>
            </a:r>
            <a:endParaRPr lang="en-US" dirty="0" smtClean="0"/>
          </a:p>
          <a:p>
            <a:r>
              <a:rPr lang="en-US" dirty="0" smtClean="0"/>
              <a:t>Syed </a:t>
            </a:r>
            <a:r>
              <a:rPr lang="en-US" dirty="0" err="1" smtClean="0"/>
              <a:t>Khureshi</a:t>
            </a:r>
            <a:endParaRPr lang="en-US" dirty="0" smtClean="0"/>
          </a:p>
          <a:p>
            <a:r>
              <a:rPr lang="en-US" dirty="0" smtClean="0"/>
              <a:t>Wolfgang </a:t>
            </a:r>
            <a:r>
              <a:rPr lang="en-US" dirty="0" err="1" smtClean="0"/>
              <a:t>Korn</a:t>
            </a:r>
            <a:endParaRPr lang="en-US" dirty="0" smtClean="0"/>
          </a:p>
          <a:p>
            <a:r>
              <a:rPr lang="en-US" dirty="0" err="1" smtClean="0"/>
              <a:t>Sascha</a:t>
            </a:r>
            <a:r>
              <a:rPr lang="en-US" dirty="0" smtClean="0"/>
              <a:t> </a:t>
            </a:r>
            <a:r>
              <a:rPr lang="en-US" dirty="0" err="1" smtClean="0"/>
              <a:t>Haeberling</a:t>
            </a:r>
            <a:endParaRPr lang="en-US" dirty="0" smtClean="0"/>
          </a:p>
          <a:p>
            <a:r>
              <a:rPr lang="en-US" dirty="0" smtClean="0"/>
              <a:t>Pratik </a:t>
            </a:r>
            <a:r>
              <a:rPr lang="en-US" dirty="0" err="1" smtClean="0"/>
              <a:t>Prakash</a:t>
            </a:r>
            <a:r>
              <a:rPr lang="en-US" dirty="0" smtClean="0"/>
              <a:t> </a:t>
            </a:r>
            <a:r>
              <a:rPr lang="en-US" dirty="0" err="1" smtClean="0"/>
              <a:t>Jaiswal</a:t>
            </a:r>
            <a:endParaRPr lang="en-US" dirty="0" smtClean="0"/>
          </a:p>
          <a:p>
            <a:r>
              <a:rPr lang="en-US" dirty="0" smtClean="0"/>
              <a:t>Arno Puder</a:t>
            </a:r>
          </a:p>
          <a:p>
            <a:r>
              <a:rPr lang="en-US" dirty="0" smtClean="0"/>
              <a:t>Anthony John Souza</a:t>
            </a:r>
          </a:p>
          <a:p>
            <a:r>
              <a:rPr lang="en-US" dirty="0" smtClean="0"/>
              <a:t>May Yuen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477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15</TotalTime>
  <Words>162</Words>
  <Application>Microsoft Macintosh PowerPoint</Application>
  <PresentationFormat>Custom</PresentationFormat>
  <Paragraphs>24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androidSlides</vt:lpstr>
      <vt:lpstr>Android Tutorials</vt:lpstr>
      <vt:lpstr>Contributors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Tutorials</dc:title>
  <dc:creator>Anthony Souza</dc:creator>
  <cp:lastModifiedBy>Arno Puder</cp:lastModifiedBy>
  <cp:revision>9</cp:revision>
  <dcterms:created xsi:type="dcterms:W3CDTF">2015-07-31T02:38:22Z</dcterms:created>
  <dcterms:modified xsi:type="dcterms:W3CDTF">2015-09-17T18:43:17Z</dcterms:modified>
</cp:coreProperties>
</file>