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 id="2147483667" r:id="rId2"/>
  </p:sldMasterIdLst>
  <p:notesMasterIdLst>
    <p:notesMasterId r:id="rId8"/>
  </p:notesMasterIdLst>
  <p:sldIdLst>
    <p:sldId id="261" r:id="rId3"/>
    <p:sldId id="265" r:id="rId4"/>
    <p:sldId id="266" r:id="rId5"/>
    <p:sldId id="262" r:id="rId6"/>
    <p:sldId id="263" r:id="rId7"/>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402" y="6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77035237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071"/>
            <a:ext cx="7620000" cy="2652889"/>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70000" y="4002264"/>
            <a:ext cx="7620000" cy="183973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88154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68640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405694"/>
            <a:ext cx="2190750" cy="645759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405694"/>
            <a:ext cx="6445250" cy="64575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4286653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070"/>
            <a:ext cx="7620000" cy="2652889"/>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70000" y="4002264"/>
            <a:ext cx="7620000" cy="183973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18363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5696"/>
            <a:ext cx="8763000" cy="795033"/>
          </a:xfrm>
        </p:spPr>
        <p:txBody>
          <a:bodyPr/>
          <a:lstStyle/>
          <a:p>
            <a:r>
              <a:rPr lang="en-US" smtClean="0"/>
              <a:t>Click to edit Master title style</a:t>
            </a:r>
            <a:endParaRPr lang="en-US"/>
          </a:p>
        </p:txBody>
      </p:sp>
      <p:sp>
        <p:nvSpPr>
          <p:cNvPr id="3" name="Content Placeholder 2"/>
          <p:cNvSpPr>
            <a:spLocks noGrp="1"/>
          </p:cNvSpPr>
          <p:nvPr>
            <p:ph idx="1"/>
          </p:nvPr>
        </p:nvSpPr>
        <p:spPr>
          <a:xfrm>
            <a:off x="698500" y="1293092"/>
            <a:ext cx="8763000" cy="5570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42303" y="1"/>
            <a:ext cx="3817697" cy="405694"/>
          </a:xfrm>
        </p:spPr>
        <p:txBody>
          <a:bodyPr/>
          <a:lstStyle>
            <a:lvl1pPr algn="r">
              <a:defRPr>
                <a:solidFill>
                  <a:schemeClr val="tx1"/>
                </a:solidFill>
              </a:defRPr>
            </a:lvl1pPr>
          </a:lstStyle>
          <a:p>
            <a:r>
              <a:rPr lang="en-US" smtClean="0"/>
              <a:t>android/tutorial/helloworld/decl</a:t>
            </a:r>
            <a:endParaRPr lang="en-US" dirty="0"/>
          </a:p>
        </p:txBody>
      </p:sp>
      <p:sp>
        <p:nvSpPr>
          <p:cNvPr id="5" name="Footer Placeholder 4"/>
          <p:cNvSpPr>
            <a:spLocks noGrp="1"/>
          </p:cNvSpPr>
          <p:nvPr>
            <p:ph type="ftr" sz="quarter" idx="11"/>
          </p:nvPr>
        </p:nvSpPr>
        <p:spPr>
          <a:xfrm>
            <a:off x="4624913" y="7121615"/>
            <a:ext cx="3429000" cy="405694"/>
          </a:xfrm>
        </p:spPr>
        <p:txBody>
          <a:bodyPr/>
          <a:lstStyle>
            <a:lvl1pPr algn="l">
              <a:defRPr>
                <a:solidFill>
                  <a:schemeClr val="tx1"/>
                </a:solidFill>
              </a:defRPr>
            </a:lvl1pPr>
          </a:lstStyle>
          <a:p>
            <a:r>
              <a:rPr lang="en-US" smtClean="0"/>
              <a:t>/  4</a:t>
            </a:r>
            <a:endParaRPr lang="en-US" dirty="0"/>
          </a:p>
        </p:txBody>
      </p:sp>
      <p:sp>
        <p:nvSpPr>
          <p:cNvPr id="6" name="Slide Number Placeholder 5"/>
          <p:cNvSpPr>
            <a:spLocks noGrp="1"/>
          </p:cNvSpPr>
          <p:nvPr>
            <p:ph type="sldNum" sz="quarter" idx="12"/>
          </p:nvPr>
        </p:nvSpPr>
        <p:spPr>
          <a:xfrm>
            <a:off x="3812883" y="7121614"/>
            <a:ext cx="889000" cy="405694"/>
          </a:xfrm>
        </p:spPr>
        <p:txBody>
          <a:bodyPr/>
          <a:lstStyle>
            <a:lvl1pPr algn="r">
              <a:defRPr>
                <a:solidFill>
                  <a:schemeClr val="tx1"/>
                </a:solidFill>
              </a:defRPr>
            </a:lvl1pPr>
          </a:lstStyle>
          <a:p>
            <a:fld id="{F14C4B3A-3BFE-425B-848E-63314BCC0107}" type="slidenum">
              <a:rPr lang="en-US" smtClean="0"/>
              <a:pPr/>
              <a:t>‹#›</a:t>
            </a:fld>
            <a:endParaRPr lang="en-US" dirty="0"/>
          </a:p>
        </p:txBody>
      </p:sp>
    </p:spTree>
    <p:extLst>
      <p:ext uri="{BB962C8B-B14F-4D97-AF65-F5344CB8AC3E}">
        <p14:creationId xmlns:p14="http://schemas.microsoft.com/office/powerpoint/2010/main" val="32300019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208" y="1899709"/>
            <a:ext cx="8763000" cy="316970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93208" y="5099404"/>
            <a:ext cx="8763000" cy="166687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53097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2028472"/>
            <a:ext cx="4318000" cy="48348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28472"/>
            <a:ext cx="4318000" cy="48348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661134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9823" y="405695"/>
            <a:ext cx="8763000" cy="147284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9824" y="1867959"/>
            <a:ext cx="4298156" cy="915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9824" y="2783417"/>
            <a:ext cx="4298156" cy="4093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43500" y="1867959"/>
            <a:ext cx="4319323" cy="915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3500" y="2783417"/>
            <a:ext cx="4319323" cy="4093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android/tutorial/helloworld/decl</a:t>
            </a:r>
            <a:endParaRPr lang="en-US"/>
          </a:p>
        </p:txBody>
      </p:sp>
      <p:sp>
        <p:nvSpPr>
          <p:cNvPr id="8" name="Footer Placeholder 7"/>
          <p:cNvSpPr>
            <a:spLocks noGrp="1"/>
          </p:cNvSpPr>
          <p:nvPr>
            <p:ph type="ftr" sz="quarter" idx="11"/>
          </p:nvPr>
        </p:nvSpPr>
        <p:spPr/>
        <p:txBody>
          <a:bodyPr/>
          <a:lstStyle/>
          <a:p>
            <a:r>
              <a:rPr lang="en-US" smtClean="0"/>
              <a:t>/  4</a:t>
            </a:r>
            <a:endParaRPr lang="en-US"/>
          </a:p>
        </p:txBody>
      </p:sp>
      <p:sp>
        <p:nvSpPr>
          <p:cNvPr id="9" name="Slide Number Placeholder 8"/>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3827799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android/tutorial/helloworld/decl</a:t>
            </a:r>
            <a:endParaRPr lang="en-US"/>
          </a:p>
        </p:txBody>
      </p:sp>
      <p:sp>
        <p:nvSpPr>
          <p:cNvPr id="4" name="Footer Placeholder 3"/>
          <p:cNvSpPr>
            <a:spLocks noGrp="1"/>
          </p:cNvSpPr>
          <p:nvPr>
            <p:ph type="ftr" sz="quarter" idx="11"/>
          </p:nvPr>
        </p:nvSpPr>
        <p:spPr/>
        <p:txBody>
          <a:bodyPr/>
          <a:lstStyle/>
          <a:p>
            <a:r>
              <a:rPr lang="en-US" smtClean="0"/>
              <a:t>/  4</a:t>
            </a:r>
            <a:endParaRPr lang="en-US"/>
          </a:p>
        </p:txBody>
      </p:sp>
      <p:sp>
        <p:nvSpPr>
          <p:cNvPr id="5" name="Slide Number Placeholder 4"/>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3532002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android/tutorial/helloworld/decl</a:t>
            </a:r>
            <a:endParaRPr lang="en-US"/>
          </a:p>
        </p:txBody>
      </p:sp>
      <p:sp>
        <p:nvSpPr>
          <p:cNvPr id="3" name="Footer Placeholder 2"/>
          <p:cNvSpPr>
            <a:spLocks noGrp="1"/>
          </p:cNvSpPr>
          <p:nvPr>
            <p:ph type="ftr" sz="quarter" idx="11"/>
          </p:nvPr>
        </p:nvSpPr>
        <p:spPr/>
        <p:txBody>
          <a:bodyPr/>
          <a:lstStyle/>
          <a:p>
            <a:r>
              <a:rPr lang="en-US" smtClean="0"/>
              <a:t>/  4</a:t>
            </a:r>
            <a:endParaRPr lang="en-US"/>
          </a:p>
        </p:txBody>
      </p:sp>
      <p:sp>
        <p:nvSpPr>
          <p:cNvPr id="4" name="Slide Number Placeholder 3"/>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341724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405697"/>
            <a:ext cx="8763000" cy="795033"/>
          </a:xfrm>
        </p:spPr>
        <p:txBody>
          <a:bodyPr/>
          <a:lstStyle/>
          <a:p>
            <a:r>
              <a:rPr lang="en-US" smtClean="0"/>
              <a:t>Click to edit Master title style</a:t>
            </a:r>
            <a:endParaRPr lang="en-US"/>
          </a:p>
        </p:txBody>
      </p:sp>
      <p:sp>
        <p:nvSpPr>
          <p:cNvPr id="3" name="Content Placeholder 2"/>
          <p:cNvSpPr>
            <a:spLocks noGrp="1"/>
          </p:cNvSpPr>
          <p:nvPr>
            <p:ph idx="1"/>
          </p:nvPr>
        </p:nvSpPr>
        <p:spPr>
          <a:xfrm>
            <a:off x="698500" y="1293093"/>
            <a:ext cx="8763000" cy="5570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342303" y="2"/>
            <a:ext cx="3817697" cy="405694"/>
          </a:xfrm>
        </p:spPr>
        <p:txBody>
          <a:bodyPr/>
          <a:lstStyle>
            <a:lvl1pPr algn="r">
              <a:defRPr>
                <a:solidFill>
                  <a:schemeClr val="tx1"/>
                </a:solidFill>
              </a:defRPr>
            </a:lvl1pPr>
          </a:lstStyle>
          <a:p>
            <a:r>
              <a:rPr lang="en-US" smtClean="0"/>
              <a:t>android/tutorial/helloworld/decl</a:t>
            </a:r>
            <a:endParaRPr lang="en-US" dirty="0"/>
          </a:p>
        </p:txBody>
      </p:sp>
      <p:sp>
        <p:nvSpPr>
          <p:cNvPr id="5" name="Footer Placeholder 4"/>
          <p:cNvSpPr>
            <a:spLocks noGrp="1"/>
          </p:cNvSpPr>
          <p:nvPr>
            <p:ph type="ftr" sz="quarter" idx="11"/>
          </p:nvPr>
        </p:nvSpPr>
        <p:spPr>
          <a:xfrm>
            <a:off x="4624913" y="7121615"/>
            <a:ext cx="3429000" cy="405694"/>
          </a:xfrm>
        </p:spPr>
        <p:txBody>
          <a:bodyPr/>
          <a:lstStyle>
            <a:lvl1pPr algn="l">
              <a:defRPr>
                <a:solidFill>
                  <a:schemeClr val="tx1"/>
                </a:solidFill>
              </a:defRPr>
            </a:lvl1pPr>
          </a:lstStyle>
          <a:p>
            <a:r>
              <a:rPr lang="en-US" smtClean="0"/>
              <a:t>/  4</a:t>
            </a:r>
            <a:endParaRPr lang="en-US" dirty="0"/>
          </a:p>
        </p:txBody>
      </p:sp>
      <p:sp>
        <p:nvSpPr>
          <p:cNvPr id="6" name="Slide Number Placeholder 5"/>
          <p:cNvSpPr>
            <a:spLocks noGrp="1"/>
          </p:cNvSpPr>
          <p:nvPr>
            <p:ph type="sldNum" sz="quarter" idx="12"/>
          </p:nvPr>
        </p:nvSpPr>
        <p:spPr>
          <a:xfrm>
            <a:off x="3812883" y="7121614"/>
            <a:ext cx="889000" cy="405694"/>
          </a:xfrm>
        </p:spPr>
        <p:txBody>
          <a:bodyPr/>
          <a:lstStyle>
            <a:lvl1pPr algn="r">
              <a:defRPr>
                <a:solidFill>
                  <a:schemeClr val="tx1"/>
                </a:solidFill>
              </a:defRPr>
            </a:lvl1pPr>
          </a:lstStyle>
          <a:p>
            <a:fld id="{F14C4B3A-3BFE-425B-848E-63314BCC0107}" type="slidenum">
              <a:rPr lang="en-US" smtClean="0"/>
              <a:pPr/>
              <a:t>‹#›</a:t>
            </a:fld>
            <a:endParaRPr lang="en-US" dirty="0"/>
          </a:p>
        </p:txBody>
      </p:sp>
    </p:spTree>
    <p:extLst>
      <p:ext uri="{BB962C8B-B14F-4D97-AF65-F5344CB8AC3E}">
        <p14:creationId xmlns:p14="http://schemas.microsoft.com/office/powerpoint/2010/main" val="27946443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319323" y="1097139"/>
            <a:ext cx="5143500" cy="54151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1946488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4" y="508000"/>
            <a:ext cx="3276864" cy="17780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319323" y="1097139"/>
            <a:ext cx="5143500" cy="54151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99824" y="2286000"/>
            <a:ext cx="3276864" cy="42350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4282932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3836229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405694"/>
            <a:ext cx="2190750" cy="645759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405694"/>
            <a:ext cx="6445250" cy="64575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64759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208" y="1899709"/>
            <a:ext cx="8763000" cy="316970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93208" y="5099404"/>
            <a:ext cx="8763000" cy="166687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android/tutorial/helloworld/decl</a:t>
            </a:r>
            <a:endParaRPr lang="en-US"/>
          </a:p>
        </p:txBody>
      </p:sp>
      <p:sp>
        <p:nvSpPr>
          <p:cNvPr id="5" name="Footer Placeholder 4"/>
          <p:cNvSpPr>
            <a:spLocks noGrp="1"/>
          </p:cNvSpPr>
          <p:nvPr>
            <p:ph type="ftr" sz="quarter" idx="11"/>
          </p:nvPr>
        </p:nvSpPr>
        <p:spPr/>
        <p:txBody>
          <a:bodyPr/>
          <a:lstStyle/>
          <a:p>
            <a:r>
              <a:rPr lang="en-US" smtClean="0"/>
              <a:t>/  4</a:t>
            </a:r>
            <a:endParaRPr lang="en-US"/>
          </a:p>
        </p:txBody>
      </p:sp>
      <p:sp>
        <p:nvSpPr>
          <p:cNvPr id="6" name="Slide Number Placeholder 5"/>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89310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2028472"/>
            <a:ext cx="4318000" cy="48348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28472"/>
            <a:ext cx="4318000" cy="48348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347292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9823" y="405696"/>
            <a:ext cx="8763000" cy="147284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9825" y="1867959"/>
            <a:ext cx="4298156" cy="915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99825" y="2783418"/>
            <a:ext cx="4298156" cy="4093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43500" y="1867959"/>
            <a:ext cx="4319323" cy="915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3500" y="2783418"/>
            <a:ext cx="4319323" cy="4093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android/tutorial/helloworld/decl</a:t>
            </a:r>
            <a:endParaRPr lang="en-US"/>
          </a:p>
        </p:txBody>
      </p:sp>
      <p:sp>
        <p:nvSpPr>
          <p:cNvPr id="8" name="Footer Placeholder 7"/>
          <p:cNvSpPr>
            <a:spLocks noGrp="1"/>
          </p:cNvSpPr>
          <p:nvPr>
            <p:ph type="ftr" sz="quarter" idx="11"/>
          </p:nvPr>
        </p:nvSpPr>
        <p:spPr/>
        <p:txBody>
          <a:bodyPr/>
          <a:lstStyle/>
          <a:p>
            <a:r>
              <a:rPr lang="en-US" smtClean="0"/>
              <a:t>/  4</a:t>
            </a:r>
            <a:endParaRPr lang="en-US"/>
          </a:p>
        </p:txBody>
      </p:sp>
      <p:sp>
        <p:nvSpPr>
          <p:cNvPr id="9" name="Slide Number Placeholder 8"/>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138952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android/tutorial/helloworld/decl</a:t>
            </a:r>
            <a:endParaRPr lang="en-US"/>
          </a:p>
        </p:txBody>
      </p:sp>
      <p:sp>
        <p:nvSpPr>
          <p:cNvPr id="4" name="Footer Placeholder 3"/>
          <p:cNvSpPr>
            <a:spLocks noGrp="1"/>
          </p:cNvSpPr>
          <p:nvPr>
            <p:ph type="ftr" sz="quarter" idx="11"/>
          </p:nvPr>
        </p:nvSpPr>
        <p:spPr/>
        <p:txBody>
          <a:bodyPr/>
          <a:lstStyle/>
          <a:p>
            <a:r>
              <a:rPr lang="en-US" smtClean="0"/>
              <a:t>/  4</a:t>
            </a:r>
            <a:endParaRPr lang="en-US"/>
          </a:p>
        </p:txBody>
      </p:sp>
      <p:sp>
        <p:nvSpPr>
          <p:cNvPr id="5" name="Slide Number Placeholder 4"/>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9322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android/tutorial/helloworld/decl</a:t>
            </a:r>
            <a:endParaRPr lang="en-US"/>
          </a:p>
        </p:txBody>
      </p:sp>
      <p:sp>
        <p:nvSpPr>
          <p:cNvPr id="3" name="Footer Placeholder 2"/>
          <p:cNvSpPr>
            <a:spLocks noGrp="1"/>
          </p:cNvSpPr>
          <p:nvPr>
            <p:ph type="ftr" sz="quarter" idx="11"/>
          </p:nvPr>
        </p:nvSpPr>
        <p:spPr/>
        <p:txBody>
          <a:bodyPr/>
          <a:lstStyle/>
          <a:p>
            <a:r>
              <a:rPr lang="en-US" smtClean="0"/>
              <a:t>/  4</a:t>
            </a:r>
            <a:endParaRPr lang="en-US"/>
          </a:p>
        </p:txBody>
      </p:sp>
      <p:sp>
        <p:nvSpPr>
          <p:cNvPr id="4" name="Slide Number Placeholder 3"/>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03432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5" y="508000"/>
            <a:ext cx="3276864" cy="17780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319323" y="1097141"/>
            <a:ext cx="5143500" cy="54151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9825" y="2286000"/>
            <a:ext cx="3276864" cy="42350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410011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825" y="508000"/>
            <a:ext cx="3276864" cy="17780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319323" y="1097141"/>
            <a:ext cx="5143500" cy="54151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99825" y="2286000"/>
            <a:ext cx="3276864" cy="423509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android/tutorial/helloworld/decl</a:t>
            </a:r>
            <a:endParaRPr lang="en-US"/>
          </a:p>
        </p:txBody>
      </p:sp>
      <p:sp>
        <p:nvSpPr>
          <p:cNvPr id="6" name="Footer Placeholder 5"/>
          <p:cNvSpPr>
            <a:spLocks noGrp="1"/>
          </p:cNvSpPr>
          <p:nvPr>
            <p:ph type="ftr" sz="quarter" idx="11"/>
          </p:nvPr>
        </p:nvSpPr>
        <p:spPr/>
        <p:txBody>
          <a:bodyPr/>
          <a:lstStyle/>
          <a:p>
            <a:r>
              <a:rPr lang="en-US" smtClean="0"/>
              <a:t>/  4</a:t>
            </a:r>
            <a:endParaRPr lang="en-US"/>
          </a:p>
        </p:txBody>
      </p:sp>
      <p:sp>
        <p:nvSpPr>
          <p:cNvPr id="7" name="Slide Number Placeholder 6"/>
          <p:cNvSpPr>
            <a:spLocks noGrp="1"/>
          </p:cNvSpPr>
          <p:nvPr>
            <p:ph type="sldNum" sz="quarter" idx="12"/>
          </p:nvPr>
        </p:nvSpPr>
        <p:spPr/>
        <p:txBody>
          <a:bodyPr/>
          <a:lstStyle/>
          <a:p>
            <a:fld id="{F14C4B3A-3BFE-425B-848E-63314BCC0107}" type="slidenum">
              <a:rPr lang="en-US" smtClean="0"/>
              <a:t>‹#›</a:t>
            </a:fld>
            <a:endParaRPr lang="en-US"/>
          </a:p>
        </p:txBody>
      </p:sp>
    </p:spTree>
    <p:extLst>
      <p:ext uri="{BB962C8B-B14F-4D97-AF65-F5344CB8AC3E}">
        <p14:creationId xmlns:p14="http://schemas.microsoft.com/office/powerpoint/2010/main" val="267294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405695"/>
            <a:ext cx="8763000" cy="147284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8500" y="2028472"/>
            <a:ext cx="8763000" cy="48348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8500" y="7062612"/>
            <a:ext cx="2286000" cy="40569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android/tutorial/helloworld/decl</a:t>
            </a:r>
            <a:endParaRPr lang="en-US"/>
          </a:p>
        </p:txBody>
      </p:sp>
      <p:sp>
        <p:nvSpPr>
          <p:cNvPr id="5" name="Footer Placeholder 4"/>
          <p:cNvSpPr>
            <a:spLocks noGrp="1"/>
          </p:cNvSpPr>
          <p:nvPr>
            <p:ph type="ftr" sz="quarter" idx="3"/>
          </p:nvPr>
        </p:nvSpPr>
        <p:spPr>
          <a:xfrm>
            <a:off x="3365500" y="7062612"/>
            <a:ext cx="3429000" cy="40569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4</a:t>
            </a:r>
            <a:endParaRPr lang="en-US"/>
          </a:p>
        </p:txBody>
      </p:sp>
      <p:sp>
        <p:nvSpPr>
          <p:cNvPr id="6" name="Slide Number Placeholder 5"/>
          <p:cNvSpPr>
            <a:spLocks noGrp="1"/>
          </p:cNvSpPr>
          <p:nvPr>
            <p:ph type="sldNum" sz="quarter" idx="4"/>
          </p:nvPr>
        </p:nvSpPr>
        <p:spPr>
          <a:xfrm>
            <a:off x="7175500" y="7062612"/>
            <a:ext cx="2286000" cy="405694"/>
          </a:xfrm>
          <a:prstGeom prst="rect">
            <a:avLst/>
          </a:prstGeom>
        </p:spPr>
        <p:txBody>
          <a:bodyPr vert="horz" lIns="91440" tIns="45720" rIns="91440" bIns="45720" rtlCol="0" anchor="ctr"/>
          <a:lstStyle>
            <a:lvl1pPr algn="r">
              <a:defRPr sz="1200">
                <a:solidFill>
                  <a:schemeClr val="tx1">
                    <a:tint val="75000"/>
                  </a:schemeClr>
                </a:solidFill>
              </a:defRPr>
            </a:lvl1pPr>
          </a:lstStyle>
          <a:p>
            <a:fld id="{F14C4B3A-3BFE-425B-848E-63314BCC0107}" type="slidenum">
              <a:rPr lang="en-US" smtClean="0"/>
              <a:t>‹#›</a:t>
            </a:fld>
            <a:endParaRPr lang="en-US"/>
          </a:p>
        </p:txBody>
      </p:sp>
    </p:spTree>
    <p:extLst>
      <p:ext uri="{BB962C8B-B14F-4D97-AF65-F5344CB8AC3E}">
        <p14:creationId xmlns:p14="http://schemas.microsoft.com/office/powerpoint/2010/main" val="303827490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405695"/>
            <a:ext cx="8763000" cy="147284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8500" y="2028472"/>
            <a:ext cx="8763000" cy="48348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8500" y="7062612"/>
            <a:ext cx="2286000" cy="40569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android/tutorial/helloworld/decl</a:t>
            </a:r>
            <a:endParaRPr lang="en-US"/>
          </a:p>
        </p:txBody>
      </p:sp>
      <p:sp>
        <p:nvSpPr>
          <p:cNvPr id="5" name="Footer Placeholder 4"/>
          <p:cNvSpPr>
            <a:spLocks noGrp="1"/>
          </p:cNvSpPr>
          <p:nvPr>
            <p:ph type="ftr" sz="quarter" idx="3"/>
          </p:nvPr>
        </p:nvSpPr>
        <p:spPr>
          <a:xfrm>
            <a:off x="3365500" y="7062612"/>
            <a:ext cx="3429000" cy="40569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4</a:t>
            </a:r>
            <a:endParaRPr lang="en-US"/>
          </a:p>
        </p:txBody>
      </p:sp>
      <p:sp>
        <p:nvSpPr>
          <p:cNvPr id="6" name="Slide Number Placeholder 5"/>
          <p:cNvSpPr>
            <a:spLocks noGrp="1"/>
          </p:cNvSpPr>
          <p:nvPr>
            <p:ph type="sldNum" sz="quarter" idx="4"/>
          </p:nvPr>
        </p:nvSpPr>
        <p:spPr>
          <a:xfrm>
            <a:off x="7175500" y="7062612"/>
            <a:ext cx="2286000" cy="405694"/>
          </a:xfrm>
          <a:prstGeom prst="rect">
            <a:avLst/>
          </a:prstGeom>
        </p:spPr>
        <p:txBody>
          <a:bodyPr vert="horz" lIns="91440" tIns="45720" rIns="91440" bIns="45720" rtlCol="0" anchor="ctr"/>
          <a:lstStyle>
            <a:lvl1pPr algn="r">
              <a:defRPr sz="1200">
                <a:solidFill>
                  <a:schemeClr val="tx1">
                    <a:tint val="75000"/>
                  </a:schemeClr>
                </a:solidFill>
              </a:defRPr>
            </a:lvl1pPr>
          </a:lstStyle>
          <a:p>
            <a:fld id="{F14C4B3A-3BFE-425B-848E-63314BCC0107}" type="slidenum">
              <a:rPr lang="en-US" smtClean="0"/>
              <a:t>‹#›</a:t>
            </a:fld>
            <a:endParaRPr lang="en-US"/>
          </a:p>
        </p:txBody>
      </p:sp>
    </p:spTree>
    <p:extLst>
      <p:ext uri="{BB962C8B-B14F-4D97-AF65-F5344CB8AC3E}">
        <p14:creationId xmlns:p14="http://schemas.microsoft.com/office/powerpoint/2010/main" val="301086236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reference/android/support/v7/widget/RecyclerView.html" TargetMode="External"/><Relationship Id="rId2" Type="http://schemas.openxmlformats.org/officeDocument/2006/relationships/hyperlink" Target="https://developer.android.com/training/material/lists-cards.html" TargetMode="External"/><Relationship Id="rId1" Type="http://schemas.openxmlformats.org/officeDocument/2006/relationships/slideLayout" Target="../slideLayouts/slideLayout14.xml"/><Relationship Id="rId4" Type="http://schemas.openxmlformats.org/officeDocument/2006/relationships/hyperlink" Target="https://developer.android.com/reference/android/support/v7/widget/RecyclerView.Adapt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a:t>
            </a:r>
            <a:r>
              <a:rPr lang="en-US" dirty="0" err="1" smtClean="0"/>
              <a:t>ItemClickSupport</a:t>
            </a:r>
            <a:endParaRPr lang="en-US" dirty="0"/>
          </a:p>
        </p:txBody>
      </p:sp>
      <p:sp>
        <p:nvSpPr>
          <p:cNvPr id="3" name="Content Placeholder 2"/>
          <p:cNvSpPr>
            <a:spLocks noGrp="1"/>
          </p:cNvSpPr>
          <p:nvPr>
            <p:ph idx="1"/>
          </p:nvPr>
        </p:nvSpPr>
        <p:spPr/>
        <p:txBody>
          <a:bodyPr>
            <a:normAutofit/>
          </a:bodyPr>
          <a:lstStyle/>
          <a:p>
            <a:r>
              <a:rPr lang="en-US" sz="2400" dirty="0" err="1" smtClean="0">
                <a:latin typeface="Arial" panose="020B0604020202020204" pitchFamily="34" charset="0"/>
                <a:cs typeface="Arial" panose="020B0604020202020204" pitchFamily="34" charset="0"/>
              </a:rPr>
              <a:t>ItemClickSupport</a:t>
            </a:r>
            <a:r>
              <a:rPr lang="en-US" sz="2400" dirty="0" smtClean="0">
                <a:latin typeface="Arial" panose="020B0604020202020204" pitchFamily="34" charset="0"/>
                <a:cs typeface="Arial" panose="020B0604020202020204" pitchFamily="34" charset="0"/>
              </a:rPr>
              <a:t> provides custom listener support for View or Layout</a:t>
            </a:r>
          </a:p>
          <a:p>
            <a:pPr lvl="0"/>
            <a:r>
              <a:rPr lang="en-US" sz="2400" dirty="0" smtClean="0">
                <a:latin typeface="Arial" panose="020B0604020202020204" pitchFamily="34" charset="0"/>
                <a:cs typeface="Arial" panose="020B0604020202020204" pitchFamily="34" charset="0"/>
              </a:rPr>
              <a:t>Although being a great class for building custom list interfaces, there are no inbuilt support for enabling </a:t>
            </a:r>
            <a:r>
              <a:rPr lang="en-US" sz="2400" dirty="0" err="1" smtClean="0">
                <a:latin typeface="Arial" panose="020B0604020202020204" pitchFamily="34" charset="0"/>
                <a:cs typeface="Arial" panose="020B0604020202020204" pitchFamily="34" charset="0"/>
              </a:rPr>
              <a:t>onClicks</a:t>
            </a:r>
            <a:r>
              <a:rPr lang="en-US" sz="2400" dirty="0" smtClean="0">
                <a:latin typeface="Arial" panose="020B0604020202020204" pitchFamily="34" charset="0"/>
                <a:cs typeface="Arial" panose="020B0604020202020204" pitchFamily="34" charset="0"/>
              </a:rPr>
              <a:t> in RecyclerView.</a:t>
            </a:r>
          </a:p>
          <a:p>
            <a:pPr lvl="0"/>
            <a:r>
              <a:rPr lang="en-US" sz="2400" dirty="0" smtClean="0">
                <a:latin typeface="Arial" panose="020B0604020202020204" pitchFamily="34" charset="0"/>
                <a:cs typeface="Arial" panose="020B0604020202020204" pitchFamily="34" charset="0"/>
              </a:rPr>
              <a:t>We can call the </a:t>
            </a:r>
            <a:r>
              <a:rPr lang="en-US" sz="2400" dirty="0" err="1" smtClean="0">
                <a:latin typeface="Arial" panose="020B0604020202020204" pitchFamily="34" charset="0"/>
                <a:cs typeface="Arial" panose="020B0604020202020204" pitchFamily="34" charset="0"/>
              </a:rPr>
              <a:t>onClick</a:t>
            </a:r>
            <a:r>
              <a:rPr lang="en-US" sz="2400" dirty="0" smtClean="0">
                <a:latin typeface="Arial" panose="020B0604020202020204" pitchFamily="34" charset="0"/>
                <a:cs typeface="Arial" panose="020B0604020202020204" pitchFamily="34" charset="0"/>
              </a:rPr>
              <a:t> in Adapter to enable passing the listener interface but that is too complicated and also increases coupling with the adapter. </a:t>
            </a:r>
          </a:p>
          <a:p>
            <a:pPr lvl="0"/>
            <a:r>
              <a:rPr lang="en-US" sz="2400" dirty="0" smtClean="0">
                <a:latin typeface="Arial" panose="020B0604020202020204" pitchFamily="34" charset="0"/>
                <a:cs typeface="Arial" panose="020B0604020202020204" pitchFamily="34" charset="0"/>
              </a:rPr>
              <a:t>Might be a cause to slow down scrolling of RecyclerView and hence impact overall performance.</a:t>
            </a:r>
          </a:p>
          <a:p>
            <a:pPr lvl="0"/>
            <a:r>
              <a:rPr lang="en-US" sz="2400" dirty="0" smtClean="0">
                <a:latin typeface="Arial" panose="020B0604020202020204" pitchFamily="34" charset="0"/>
                <a:cs typeface="Arial" panose="020B0604020202020204" pitchFamily="34" charset="0"/>
              </a:rPr>
              <a:t>An Adapter is the data model that manages the data for the list. It should be responsible for handling the data and not the listener interfaces. It is good practice to thrive for loosely coupled and modular code.</a:t>
            </a:r>
            <a:endParaRPr lang="en-US" sz="24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  4</a:t>
            </a:r>
            <a:endParaRPr lang="en-US" dirty="0"/>
          </a:p>
        </p:txBody>
      </p:sp>
      <p:sp>
        <p:nvSpPr>
          <p:cNvPr id="6" name="Slide Number Placeholder 5"/>
          <p:cNvSpPr>
            <a:spLocks noGrp="1"/>
          </p:cNvSpPr>
          <p:nvPr>
            <p:ph type="sldNum" sz="quarter" idx="12"/>
          </p:nvPr>
        </p:nvSpPr>
        <p:spPr/>
        <p:txBody>
          <a:bodyPr/>
          <a:lstStyle/>
          <a:p>
            <a:r>
              <a:rPr lang="en-US" dirty="0"/>
              <a:t>1</a:t>
            </a:r>
          </a:p>
        </p:txBody>
      </p:sp>
      <p:sp>
        <p:nvSpPr>
          <p:cNvPr id="7" name="Date Placeholder 3"/>
          <p:cNvSpPr>
            <a:spLocks noGrp="1"/>
          </p:cNvSpPr>
          <p:nvPr>
            <p:ph type="dt" sz="half" idx="10"/>
          </p:nvPr>
        </p:nvSpPr>
        <p:spPr>
          <a:xfrm>
            <a:off x="6342303" y="1"/>
            <a:ext cx="3817697" cy="405694"/>
          </a:xfrm>
        </p:spPr>
        <p:txBody>
          <a:bodyPr/>
          <a:lstStyle/>
          <a:p>
            <a:r>
              <a:rPr lang="en-US" dirty="0" smtClean="0"/>
              <a:t>android/tutorial/navigation/</a:t>
            </a:r>
            <a:r>
              <a:rPr lang="en-US" dirty="0" err="1" smtClean="0"/>
              <a:t>clicksupport</a:t>
            </a:r>
            <a:endParaRPr lang="en-US" dirty="0"/>
          </a:p>
        </p:txBody>
      </p:sp>
    </p:spTree>
    <p:extLst>
      <p:ext uri="{BB962C8B-B14F-4D97-AF65-F5344CB8AC3E}">
        <p14:creationId xmlns:p14="http://schemas.microsoft.com/office/powerpoint/2010/main" val="132550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  4</a:t>
            </a:r>
            <a:endParaRPr lang="en-US" dirty="0"/>
          </a:p>
        </p:txBody>
      </p:sp>
      <p:sp>
        <p:nvSpPr>
          <p:cNvPr id="6" name="Slide Number Placeholder 5"/>
          <p:cNvSpPr>
            <a:spLocks noGrp="1"/>
          </p:cNvSpPr>
          <p:nvPr>
            <p:ph type="sldNum" sz="quarter" idx="12"/>
          </p:nvPr>
        </p:nvSpPr>
        <p:spPr/>
        <p:txBody>
          <a:bodyPr/>
          <a:lstStyle/>
          <a:p>
            <a:r>
              <a:rPr lang="en-US" dirty="0"/>
              <a:t>2</a:t>
            </a:r>
          </a:p>
        </p:txBody>
      </p:sp>
      <p:sp>
        <p:nvSpPr>
          <p:cNvPr id="2" name="Content Placeholder 1"/>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Its better to provide the </a:t>
            </a:r>
            <a:r>
              <a:rPr lang="en-US" sz="2400" dirty="0" err="1" smtClean="0">
                <a:latin typeface="Arial" panose="020B0604020202020204" pitchFamily="34" charset="0"/>
                <a:cs typeface="Arial" panose="020B0604020202020204" pitchFamily="34" charset="0"/>
              </a:rPr>
              <a:t>onClick</a:t>
            </a:r>
            <a:r>
              <a:rPr lang="en-US" sz="2400" dirty="0" smtClean="0">
                <a:latin typeface="Arial" panose="020B0604020202020204" pitchFamily="34" charset="0"/>
                <a:cs typeface="Arial" panose="020B0604020202020204" pitchFamily="34" charset="0"/>
              </a:rPr>
              <a:t> on the item in the RecyclerView or the </a:t>
            </a:r>
            <a:r>
              <a:rPr lang="en-US" sz="2400" b="1" dirty="0" err="1" smtClean="0">
                <a:latin typeface="Arial" panose="020B0604020202020204" pitchFamily="34" charset="0"/>
                <a:cs typeface="Arial" panose="020B0604020202020204" pitchFamily="34" charset="0"/>
              </a:rPr>
              <a:t>ViewHolder</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This mechanism helps avoid passing around of click listeners.</a:t>
            </a:r>
          </a:p>
          <a:p>
            <a:r>
              <a:rPr lang="en-US" sz="2400" dirty="0" smtClean="0">
                <a:latin typeface="Arial" panose="020B0604020202020204" pitchFamily="34" charset="0"/>
                <a:cs typeface="Arial" panose="020B0604020202020204" pitchFamily="34" charset="0"/>
              </a:rPr>
              <a:t>The underlying implementation for the click support is done using the same </a:t>
            </a:r>
            <a:r>
              <a:rPr lang="en-US" sz="2400" b="1" dirty="0" err="1" smtClean="0">
                <a:latin typeface="Arial" panose="020B0604020202020204" pitchFamily="34" charset="0"/>
                <a:cs typeface="Arial" panose="020B0604020202020204" pitchFamily="34" charset="0"/>
              </a:rPr>
              <a:t>View.OnClickListener</a:t>
            </a:r>
            <a:r>
              <a:rPr lang="en-US" sz="2400" dirty="0" smtClean="0">
                <a:latin typeface="Arial" panose="020B0604020202020204" pitchFamily="34" charset="0"/>
                <a:cs typeface="Arial" panose="020B0604020202020204" pitchFamily="34" charset="0"/>
              </a:rPr>
              <a:t> and </a:t>
            </a:r>
            <a:r>
              <a:rPr lang="en-US" sz="2400" b="1" dirty="0" err="1" smtClean="0">
                <a:latin typeface="Arial" panose="020B0604020202020204" pitchFamily="34" charset="0"/>
                <a:cs typeface="Arial" panose="020B0604020202020204" pitchFamily="34" charset="0"/>
              </a:rPr>
              <a:t>View.OnLongClickListener</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but the logic is abstracted and decoupled from RecyclerView and Adapter respectively</a:t>
            </a:r>
            <a:endParaRPr lang="en-US" sz="2400" b="1" dirty="0">
              <a:latin typeface="Arial" panose="020B0604020202020204" pitchFamily="34" charset="0"/>
              <a:cs typeface="Arial" panose="020B0604020202020204" pitchFamily="34" charset="0"/>
            </a:endParaRPr>
          </a:p>
          <a:p>
            <a:endParaRPr lang="en-US" sz="2400" dirty="0"/>
          </a:p>
        </p:txBody>
      </p:sp>
      <p:sp>
        <p:nvSpPr>
          <p:cNvPr id="11" name="Date Placeholder 3"/>
          <p:cNvSpPr>
            <a:spLocks noGrp="1"/>
          </p:cNvSpPr>
          <p:nvPr>
            <p:ph type="dt" sz="half" idx="10"/>
          </p:nvPr>
        </p:nvSpPr>
        <p:spPr>
          <a:xfrm>
            <a:off x="6342303" y="1"/>
            <a:ext cx="3817697" cy="405694"/>
          </a:xfrm>
        </p:spPr>
        <p:txBody>
          <a:bodyPr/>
          <a:lstStyle/>
          <a:p>
            <a:r>
              <a:rPr lang="en-US" dirty="0" smtClean="0"/>
              <a:t>android/tutorial/navigation/</a:t>
            </a:r>
            <a:r>
              <a:rPr lang="en-US" dirty="0" err="1" smtClean="0"/>
              <a:t>clicksupport</a:t>
            </a:r>
            <a:endParaRPr lang="en-US" dirty="0"/>
          </a:p>
        </p:txBody>
      </p:sp>
    </p:spTree>
    <p:extLst>
      <p:ext uri="{BB962C8B-B14F-4D97-AF65-F5344CB8AC3E}">
        <p14:creationId xmlns:p14="http://schemas.microsoft.com/office/powerpoint/2010/main" val="238437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a:t>
            </a:r>
            <a:endParaRPr lang="en-US" dirty="0"/>
          </a:p>
        </p:txBody>
      </p:sp>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Better scrolling performance</a:t>
            </a:r>
          </a:p>
          <a:p>
            <a:r>
              <a:rPr lang="en-US" sz="2400" dirty="0" smtClean="0">
                <a:latin typeface="Arial" panose="020B0604020202020204" pitchFamily="34" charset="0"/>
                <a:cs typeface="Arial" panose="020B0604020202020204" pitchFamily="34" charset="0"/>
              </a:rPr>
              <a:t>Decoupled code</a:t>
            </a:r>
          </a:p>
          <a:p>
            <a:r>
              <a:rPr lang="en-US" sz="2400" dirty="0" smtClean="0">
                <a:latin typeface="Arial" panose="020B0604020202020204" pitchFamily="34" charset="0"/>
                <a:cs typeface="Arial" panose="020B0604020202020204" pitchFamily="34" charset="0"/>
              </a:rPr>
              <a:t>Easy to unit test</a:t>
            </a:r>
          </a:p>
          <a:p>
            <a:pPr marL="0" indent="0">
              <a:buNone/>
            </a:pPr>
            <a:endParaRPr lang="en-US" sz="2400" dirty="0" smtClean="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  4</a:t>
            </a:r>
            <a:endParaRPr lang="en-US" dirty="0"/>
          </a:p>
        </p:txBody>
      </p:sp>
      <p:sp>
        <p:nvSpPr>
          <p:cNvPr id="6" name="Slide Number Placeholder 5"/>
          <p:cNvSpPr>
            <a:spLocks noGrp="1"/>
          </p:cNvSpPr>
          <p:nvPr>
            <p:ph type="sldNum" sz="quarter" idx="12"/>
          </p:nvPr>
        </p:nvSpPr>
        <p:spPr/>
        <p:txBody>
          <a:bodyPr/>
          <a:lstStyle/>
          <a:p>
            <a:fld id="{F14C4B3A-3BFE-425B-848E-63314BCC0107}" type="slidenum">
              <a:rPr lang="en-US" smtClean="0"/>
              <a:pPr/>
              <a:t>2</a:t>
            </a:fld>
            <a:endParaRPr lang="en-US" dirty="0"/>
          </a:p>
        </p:txBody>
      </p:sp>
      <p:sp>
        <p:nvSpPr>
          <p:cNvPr id="7" name="Date Placeholder 3"/>
          <p:cNvSpPr>
            <a:spLocks noGrp="1"/>
          </p:cNvSpPr>
          <p:nvPr>
            <p:ph type="dt" sz="half" idx="10"/>
          </p:nvPr>
        </p:nvSpPr>
        <p:spPr>
          <a:xfrm>
            <a:off x="6342303" y="1"/>
            <a:ext cx="3817697" cy="405694"/>
          </a:xfrm>
        </p:spPr>
        <p:txBody>
          <a:bodyPr/>
          <a:lstStyle/>
          <a:p>
            <a:r>
              <a:rPr lang="en-US" dirty="0" smtClean="0"/>
              <a:t>android/tutorial/navigation/</a:t>
            </a:r>
            <a:r>
              <a:rPr lang="en-US" dirty="0" err="1" smtClean="0"/>
              <a:t>clicksupport</a:t>
            </a:r>
            <a:endParaRPr lang="en-US" dirty="0"/>
          </a:p>
        </p:txBody>
      </p:sp>
    </p:spTree>
    <p:extLst>
      <p:ext uri="{BB962C8B-B14F-4D97-AF65-F5344CB8AC3E}">
        <p14:creationId xmlns:p14="http://schemas.microsoft.com/office/powerpoint/2010/main" val="172327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a:hlinkClick r:id="rId2"/>
              </a:rPr>
              <a:t>Creating Lists and Cards</a:t>
            </a:r>
            <a:endParaRPr lang="en-US" dirty="0"/>
          </a:p>
          <a:p>
            <a:pPr marL="457200" indent="-457200">
              <a:buFont typeface="Arial"/>
              <a:buChar char="•"/>
            </a:pPr>
            <a:r>
              <a:rPr lang="en-US" dirty="0" smtClean="0">
                <a:hlinkClick r:id="rId3"/>
              </a:rPr>
              <a:t>RecyclerView</a:t>
            </a:r>
            <a:endParaRPr lang="en-US" dirty="0"/>
          </a:p>
          <a:p>
            <a:pPr marL="457200" indent="-457200">
              <a:buFont typeface="Arial"/>
              <a:buChar char="•"/>
            </a:pPr>
            <a:r>
              <a:rPr lang="en-US" dirty="0" err="1" smtClean="0">
                <a:hlinkClick r:id="rId4"/>
              </a:rPr>
              <a:t>RecyclerView.Adapter</a:t>
            </a:r>
            <a:endParaRPr lang="en-US" dirty="0"/>
          </a:p>
          <a:p>
            <a:pPr marL="457200" indent="-457200">
              <a:buFont typeface="Arial"/>
              <a:buChar char="•"/>
            </a:pPr>
            <a:r>
              <a:rPr lang="en-US" dirty="0" err="1" smtClean="0">
                <a:hlinkClick r:id="rId4"/>
              </a:rPr>
              <a:t>View.OnClickListener</a:t>
            </a:r>
            <a:endParaRPr lang="en-US" dirty="0"/>
          </a:p>
        </p:txBody>
      </p:sp>
      <p:sp>
        <p:nvSpPr>
          <p:cNvPr id="4" name="Date Placeholder 3"/>
          <p:cNvSpPr>
            <a:spLocks noGrp="1"/>
          </p:cNvSpPr>
          <p:nvPr>
            <p:ph type="dt" sz="half" idx="10"/>
          </p:nvPr>
        </p:nvSpPr>
        <p:spPr/>
        <p:txBody>
          <a:bodyPr/>
          <a:lstStyle/>
          <a:p>
            <a:r>
              <a:rPr lang="en-US" dirty="0" smtClean="0"/>
              <a:t>android/tutorial/navigation/</a:t>
            </a:r>
            <a:r>
              <a:rPr lang="en-US" dirty="0" err="1" smtClean="0"/>
              <a:t>clicksupport</a:t>
            </a:r>
            <a:endParaRPr lang="en-US" dirty="0"/>
          </a:p>
        </p:txBody>
      </p:sp>
      <p:sp>
        <p:nvSpPr>
          <p:cNvPr id="5" name="Footer Placeholder 4"/>
          <p:cNvSpPr>
            <a:spLocks noGrp="1"/>
          </p:cNvSpPr>
          <p:nvPr>
            <p:ph type="ftr" sz="quarter" idx="11"/>
          </p:nvPr>
        </p:nvSpPr>
        <p:spPr/>
        <p:txBody>
          <a:bodyPr/>
          <a:lstStyle/>
          <a:p>
            <a:r>
              <a:rPr lang="en-US" smtClean="0"/>
              <a:t>/  4</a:t>
            </a:r>
            <a:endParaRPr lang="en-US" dirty="0"/>
          </a:p>
        </p:txBody>
      </p:sp>
      <p:sp>
        <p:nvSpPr>
          <p:cNvPr id="6" name="Slide Number Placeholder 5"/>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357886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a:t>Add </a:t>
            </a:r>
            <a:r>
              <a:rPr lang="en-US" dirty="0" smtClean="0"/>
              <a:t>click support on </a:t>
            </a:r>
            <a:r>
              <a:rPr lang="en-US" dirty="0" err="1" smtClean="0"/>
              <a:t>RelativeLayout</a:t>
            </a:r>
            <a:r>
              <a:rPr lang="en-US" dirty="0" smtClean="0"/>
              <a:t> or </a:t>
            </a:r>
            <a:r>
              <a:rPr lang="en-US" dirty="0" err="1" smtClean="0"/>
              <a:t>LinearLayout</a:t>
            </a:r>
            <a:r>
              <a:rPr lang="en-US" dirty="0" smtClean="0"/>
              <a:t> using the </a:t>
            </a:r>
            <a:r>
              <a:rPr lang="en-US" dirty="0" err="1" smtClean="0"/>
              <a:t>ItemClickSupport</a:t>
            </a:r>
            <a:endParaRPr lang="en-US" dirty="0"/>
          </a:p>
        </p:txBody>
      </p:sp>
      <p:sp>
        <p:nvSpPr>
          <p:cNvPr id="4" name="Date Placeholder 3"/>
          <p:cNvSpPr>
            <a:spLocks noGrp="1"/>
          </p:cNvSpPr>
          <p:nvPr>
            <p:ph type="dt" sz="half" idx="10"/>
          </p:nvPr>
        </p:nvSpPr>
        <p:spPr/>
        <p:txBody>
          <a:bodyPr/>
          <a:lstStyle/>
          <a:p>
            <a:r>
              <a:rPr lang="en-US" dirty="0" smtClean="0"/>
              <a:t>android/tutorial/navigation/list</a:t>
            </a:r>
            <a:endParaRPr lang="en-US" dirty="0"/>
          </a:p>
        </p:txBody>
      </p:sp>
      <p:sp>
        <p:nvSpPr>
          <p:cNvPr id="5" name="Footer Placeholder 4"/>
          <p:cNvSpPr>
            <a:spLocks noGrp="1"/>
          </p:cNvSpPr>
          <p:nvPr>
            <p:ph type="ftr" sz="quarter" idx="11"/>
          </p:nvPr>
        </p:nvSpPr>
        <p:spPr/>
        <p:txBody>
          <a:bodyPr/>
          <a:lstStyle/>
          <a:p>
            <a:r>
              <a:rPr lang="en-US" smtClean="0"/>
              <a:t>/  4</a:t>
            </a:r>
            <a:endParaRPr lang="en-US" dirty="0"/>
          </a:p>
        </p:txBody>
      </p:sp>
      <p:sp>
        <p:nvSpPr>
          <p:cNvPr id="6" name="Slide Number Placeholder 5"/>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017292252"/>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3DE859D7-EA71-4054-92DB-CFFB6FB13000}" vid="{6841A595-80E1-4478-9C1C-5BE5D8487ED6}"/>
    </a:ext>
  </a:extLst>
</a:theme>
</file>

<file path=ppt/theme/theme2.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3DE859D7-EA71-4054-92DB-CFFB6FB13000}" vid="{6841A595-80E1-4478-9C1C-5BE5D8487ED6}"/>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1261</TotalTime>
  <Words>219</Words>
  <Application>Microsoft Office PowerPoint</Application>
  <PresentationFormat>Custom</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Calibri Light</vt:lpstr>
      <vt:lpstr>template</vt:lpstr>
      <vt:lpstr>androidSlides</vt:lpstr>
      <vt:lpstr>Android - ItemClickSupport</vt:lpstr>
      <vt:lpstr>PowerPoint Presentation</vt:lpstr>
      <vt:lpstr>Benefits </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List</dc:title>
  <dc:creator>Pavitra Kansara</dc:creator>
  <cp:lastModifiedBy>Pavitra Kansara</cp:lastModifiedBy>
  <cp:revision>18</cp:revision>
  <dcterms:modified xsi:type="dcterms:W3CDTF">2016-04-28T20:03:31Z</dcterms:modified>
</cp:coreProperties>
</file>