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ReactiveX/RxJava" TargetMode="External"/><Relationship Id="rId4" Type="http://schemas.openxmlformats.org/officeDocument/2006/relationships/hyperlink" Target="https://github.com/ReactiveX/RxAndroi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 Java Tutorial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  <a:t>RxJava – Reactive Extensions for the JVM – a library for composing asynchronous and event-based programs using observable sequences for the Java VM.</a:t>
            </a:r>
            <a:b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</a:b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  <a:t>Source Code at</a:t>
            </a:r>
            <a:b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</a:b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https://github.com/ReactiveX/RxJava</a:t>
            </a:r>
            <a:b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</a:b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https://github.com/ReactiveX/RxAndroid</a:t>
            </a:r>
            <a:b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</a:b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  <a:t>RxJava has become very important because of LiveData which is Android’s lifecycle aware version of RxJava.</a:t>
            </a:r>
            <a:b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</a:b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  <a:t>RxAndroid is the Android version of RxJava. It provides additional API which is android specific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  <a:t>Add the gradle dependency:-</a:t>
            </a:r>
            <a:br>
              <a:rPr lang="en"/>
            </a:b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implementation </a:t>
            </a:r>
            <a:r>
              <a:rPr lang="en" sz="1400">
                <a:solidFill>
                  <a:srgbClr val="032F62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"io.reactivex.rxjava2:rxjava:2.x.y"	 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  <a:t>- x, y vary based on latest version</a:t>
            </a:r>
            <a:r>
              <a:rPr lang="en" sz="1400">
                <a:solidFill>
                  <a:srgbClr val="032F62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br>
              <a:rPr lang="en" sz="1400">
                <a:solidFill>
                  <a:srgbClr val="032F62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implementation </a:t>
            </a:r>
            <a:r>
              <a:rPr lang="en" sz="1400">
                <a:solidFill>
                  <a:srgbClr val="032F62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"io.reactivex.rxjava2:rxandroid:2.0.2"</a:t>
            </a:r>
            <a:b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</a:b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  <a:t>We will be using a recycler view to demonstrate this tutorial.</a:t>
            </a:r>
            <a:b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</a:b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  <a:t>In this tutorial, we will demonstrate the use of Observable.fromArray() API</a:t>
            </a:r>
            <a:b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</a:b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  <a:t>The subscriber is on Android main/UI thread and the observable is on background thread.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13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227" y="709125"/>
            <a:ext cx="5801798" cy="38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	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  <a:t>What happens if onStop() of MainActivity is called when the onNext was called.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  <a:t>Try LiveData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  <a:t>Try operators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  <a:t>Try other types of observables.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