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Default Extension="png" ContentType="image/png"/>
  <Override PartName="/ppt/diagrams/drawing3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923F99-592F-481D-AFBD-9408A7DE5C81}" type="doc">
      <dgm:prSet loTypeId="urn:microsoft.com/office/officeart/2005/8/layout/vList5" loCatId="list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28E709A-5AFD-45C5-A92D-50243E3DE6DC}">
      <dgm:prSet phldrT="[Text]" custT="1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sz="4500" baseline="0" dirty="0" smtClean="0"/>
            <a:t>Overview</a:t>
          </a:r>
          <a:endParaRPr lang="en-US" sz="4500" baseline="0" dirty="0"/>
        </a:p>
      </dgm:t>
    </dgm:pt>
    <dgm:pt modelId="{63F147A4-916B-4D16-8800-0F5DEBFF23DC}" type="parTrans" cxnId="{F8A2E672-F3D9-458C-8962-0BDEBF2A7D0B}">
      <dgm:prSet/>
      <dgm:spPr/>
      <dgm:t>
        <a:bodyPr/>
        <a:lstStyle/>
        <a:p>
          <a:endParaRPr lang="en-US"/>
        </a:p>
      </dgm:t>
    </dgm:pt>
    <dgm:pt modelId="{52707815-E88B-4663-8CA7-57689B50ABEF}" type="sibTrans" cxnId="{F8A2E672-F3D9-458C-8962-0BDEBF2A7D0B}">
      <dgm:prSet/>
      <dgm:spPr/>
      <dgm:t>
        <a:bodyPr/>
        <a:lstStyle/>
        <a:p>
          <a:endParaRPr lang="en-US"/>
        </a:p>
      </dgm:t>
    </dgm:pt>
    <dgm:pt modelId="{F29210FF-4323-4A26-B467-C099B9795A4E}">
      <dgm:prSet phldrT="[Text]" custT="1"/>
      <dgm:spPr/>
      <dgm:t>
        <a:bodyPr/>
        <a:lstStyle/>
        <a:p>
          <a:r>
            <a:rPr lang="en-US" sz="3500" baseline="0" dirty="0" smtClean="0"/>
            <a:t>Online Address book</a:t>
          </a:r>
          <a:endParaRPr lang="en-US" sz="3500" baseline="0" dirty="0"/>
        </a:p>
      </dgm:t>
    </dgm:pt>
    <dgm:pt modelId="{8B4B9FA3-08C5-41C8-BF5C-CE95E74883C2}" type="parTrans" cxnId="{98445BA0-CF77-4779-8AC3-5753C787E170}">
      <dgm:prSet/>
      <dgm:spPr/>
      <dgm:t>
        <a:bodyPr/>
        <a:lstStyle/>
        <a:p>
          <a:endParaRPr lang="en-US"/>
        </a:p>
      </dgm:t>
    </dgm:pt>
    <dgm:pt modelId="{89903ED6-ADFC-4202-A8B9-AA4B54257CF8}" type="sibTrans" cxnId="{98445BA0-CF77-4779-8AC3-5753C787E170}">
      <dgm:prSet/>
      <dgm:spPr/>
      <dgm:t>
        <a:bodyPr/>
        <a:lstStyle/>
        <a:p>
          <a:endParaRPr lang="en-US"/>
        </a:p>
      </dgm:t>
    </dgm:pt>
    <dgm:pt modelId="{AE2F4CA7-2F6C-4964-9B8C-B5B54AC8FED5}">
      <dgm:prSet phldrT="[Text]" custT="1"/>
      <dgm:spPr/>
      <dgm:t>
        <a:bodyPr/>
        <a:lstStyle/>
        <a:p>
          <a:r>
            <a:rPr lang="en-US" sz="3500" baseline="0" dirty="0" smtClean="0"/>
            <a:t>Accessible anywhere</a:t>
          </a:r>
          <a:endParaRPr lang="en-US" sz="3500" baseline="0" dirty="0"/>
        </a:p>
      </dgm:t>
    </dgm:pt>
    <dgm:pt modelId="{3067521C-5112-4E9B-8FF6-D31B1C974ADA}" type="parTrans" cxnId="{29EBBF10-BAE5-4164-8CB1-0C18B6B3BBEF}">
      <dgm:prSet/>
      <dgm:spPr/>
      <dgm:t>
        <a:bodyPr/>
        <a:lstStyle/>
        <a:p>
          <a:endParaRPr lang="en-US"/>
        </a:p>
      </dgm:t>
    </dgm:pt>
    <dgm:pt modelId="{BA42C933-6848-482D-9A74-1A5EE9A39212}" type="sibTrans" cxnId="{29EBBF10-BAE5-4164-8CB1-0C18B6B3BBEF}">
      <dgm:prSet/>
      <dgm:spPr/>
      <dgm:t>
        <a:bodyPr/>
        <a:lstStyle/>
        <a:p>
          <a:endParaRPr lang="en-US"/>
        </a:p>
      </dgm:t>
    </dgm:pt>
    <dgm:pt modelId="{BEE458A6-D36F-462D-84DE-01A475FE8CA3}">
      <dgm:prSet phldrT="[Text]" custT="1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sz="4500" baseline="0" dirty="0" smtClean="0"/>
            <a:t>Goals</a:t>
          </a:r>
          <a:endParaRPr lang="en-US" sz="4500" baseline="0" dirty="0"/>
        </a:p>
      </dgm:t>
    </dgm:pt>
    <dgm:pt modelId="{B36DFA32-88AC-4186-A382-8BC229511F94}" type="parTrans" cxnId="{4041BF40-A305-485C-9119-59883007A26E}">
      <dgm:prSet/>
      <dgm:spPr/>
      <dgm:t>
        <a:bodyPr/>
        <a:lstStyle/>
        <a:p>
          <a:endParaRPr lang="en-US"/>
        </a:p>
      </dgm:t>
    </dgm:pt>
    <dgm:pt modelId="{AE153369-342E-4074-89D3-04EB75A8FE6B}" type="sibTrans" cxnId="{4041BF40-A305-485C-9119-59883007A26E}">
      <dgm:prSet/>
      <dgm:spPr/>
      <dgm:t>
        <a:bodyPr/>
        <a:lstStyle/>
        <a:p>
          <a:endParaRPr lang="en-US"/>
        </a:p>
      </dgm:t>
    </dgm:pt>
    <dgm:pt modelId="{664273E7-0311-492A-A6A7-79543C085A96}">
      <dgm:prSet phldrT="[Text]" custT="1"/>
      <dgm:spPr/>
      <dgm:t>
        <a:bodyPr/>
        <a:lstStyle/>
        <a:p>
          <a:r>
            <a:rPr lang="en-US" sz="3500" baseline="0" dirty="0" smtClean="0"/>
            <a:t>Navigable </a:t>
          </a:r>
          <a:endParaRPr lang="en-US" sz="3500" baseline="0" dirty="0"/>
        </a:p>
      </dgm:t>
    </dgm:pt>
    <dgm:pt modelId="{D19C73ED-38A6-4CA7-8652-4FC68B7A5604}" type="parTrans" cxnId="{57E962F5-DDEB-4A64-8B87-48590E1BE42E}">
      <dgm:prSet/>
      <dgm:spPr/>
      <dgm:t>
        <a:bodyPr/>
        <a:lstStyle/>
        <a:p>
          <a:endParaRPr lang="en-US"/>
        </a:p>
      </dgm:t>
    </dgm:pt>
    <dgm:pt modelId="{4AC6A14E-CD13-45DF-B25B-E44AF98349E1}" type="sibTrans" cxnId="{57E962F5-DDEB-4A64-8B87-48590E1BE42E}">
      <dgm:prSet/>
      <dgm:spPr/>
      <dgm:t>
        <a:bodyPr/>
        <a:lstStyle/>
        <a:p>
          <a:endParaRPr lang="en-US"/>
        </a:p>
      </dgm:t>
    </dgm:pt>
    <dgm:pt modelId="{A0282FFA-9659-43D2-A8A3-D0CAD9C9DAA2}">
      <dgm:prSet phldrT="[Text]" custT="1"/>
      <dgm:spPr/>
      <dgm:t>
        <a:bodyPr/>
        <a:lstStyle/>
        <a:p>
          <a:r>
            <a:rPr lang="en-US" sz="3500" baseline="0" dirty="0" smtClean="0"/>
            <a:t>Address book functionality</a:t>
          </a:r>
          <a:endParaRPr lang="en-US" sz="3500" baseline="0" dirty="0"/>
        </a:p>
      </dgm:t>
    </dgm:pt>
    <dgm:pt modelId="{05453A38-E406-4AC9-9871-2E163751D2FD}" type="sibTrans" cxnId="{FAD0ABAD-7BC9-4CA6-8994-E670E7D7F36B}">
      <dgm:prSet/>
      <dgm:spPr/>
    </dgm:pt>
    <dgm:pt modelId="{663F1041-834E-407B-93CD-C0D348E4706B}" type="parTrans" cxnId="{FAD0ABAD-7BC9-4CA6-8994-E670E7D7F36B}">
      <dgm:prSet/>
      <dgm:spPr/>
    </dgm:pt>
    <dgm:pt modelId="{33565C0D-3C2E-4DA7-A7D8-FDD95F871E55}" type="pres">
      <dgm:prSet presAssocID="{0D923F99-592F-481D-AFBD-9408A7DE5C8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C47CCCF-1D0B-4256-B585-8BF09A7D1D37}" type="pres">
      <dgm:prSet presAssocID="{128E709A-5AFD-45C5-A92D-50243E3DE6DC}" presName="linNode" presStyleCnt="0"/>
      <dgm:spPr/>
      <dgm:t>
        <a:bodyPr/>
        <a:lstStyle/>
        <a:p>
          <a:endParaRPr lang="en-US"/>
        </a:p>
      </dgm:t>
    </dgm:pt>
    <dgm:pt modelId="{21BEDC11-2466-435C-96E3-46371F44BBA9}" type="pres">
      <dgm:prSet presAssocID="{128E709A-5AFD-45C5-A92D-50243E3DE6DC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00329D-9594-4B84-9136-B89600B1D886}" type="pres">
      <dgm:prSet presAssocID="{128E709A-5AFD-45C5-A92D-50243E3DE6DC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DFF2E9-D7CC-4101-97FE-0A17FE0600E7}" type="pres">
      <dgm:prSet presAssocID="{52707815-E88B-4663-8CA7-57689B50ABEF}" presName="sp" presStyleCnt="0"/>
      <dgm:spPr/>
      <dgm:t>
        <a:bodyPr/>
        <a:lstStyle/>
        <a:p>
          <a:endParaRPr lang="en-US"/>
        </a:p>
      </dgm:t>
    </dgm:pt>
    <dgm:pt modelId="{4756CE56-8D4F-4DCA-A83E-8722F3FE4E2D}" type="pres">
      <dgm:prSet presAssocID="{BEE458A6-D36F-462D-84DE-01A475FE8CA3}" presName="linNode" presStyleCnt="0"/>
      <dgm:spPr/>
      <dgm:t>
        <a:bodyPr/>
        <a:lstStyle/>
        <a:p>
          <a:endParaRPr lang="en-US"/>
        </a:p>
      </dgm:t>
    </dgm:pt>
    <dgm:pt modelId="{2A6B7230-A984-496D-9D6F-57B4205CC321}" type="pres">
      <dgm:prSet presAssocID="{BEE458A6-D36F-462D-84DE-01A475FE8CA3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3EC10F-FAC2-4D62-AAA8-40E13AA00938}" type="pres">
      <dgm:prSet presAssocID="{BEE458A6-D36F-462D-84DE-01A475FE8CA3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5091D6-61B8-4959-9475-C9B8D1779D6C}" type="presOf" srcId="{BEE458A6-D36F-462D-84DE-01A475FE8CA3}" destId="{2A6B7230-A984-496D-9D6F-57B4205CC321}" srcOrd="0" destOrd="0" presId="urn:microsoft.com/office/officeart/2005/8/layout/vList5"/>
    <dgm:cxn modelId="{BA17144A-E6A2-44C3-B85F-DACB44F670FD}" type="presOf" srcId="{F29210FF-4323-4A26-B467-C099B9795A4E}" destId="{9500329D-9594-4B84-9136-B89600B1D886}" srcOrd="0" destOrd="0" presId="urn:microsoft.com/office/officeart/2005/8/layout/vList5"/>
    <dgm:cxn modelId="{FAD0ABAD-7BC9-4CA6-8994-E670E7D7F36B}" srcId="{BEE458A6-D36F-462D-84DE-01A475FE8CA3}" destId="{A0282FFA-9659-43D2-A8A3-D0CAD9C9DAA2}" srcOrd="1" destOrd="0" parTransId="{663F1041-834E-407B-93CD-C0D348E4706B}" sibTransId="{05453A38-E406-4AC9-9871-2E163751D2FD}"/>
    <dgm:cxn modelId="{98445BA0-CF77-4779-8AC3-5753C787E170}" srcId="{128E709A-5AFD-45C5-A92D-50243E3DE6DC}" destId="{F29210FF-4323-4A26-B467-C099B9795A4E}" srcOrd="0" destOrd="0" parTransId="{8B4B9FA3-08C5-41C8-BF5C-CE95E74883C2}" sibTransId="{89903ED6-ADFC-4202-A8B9-AA4B54257CF8}"/>
    <dgm:cxn modelId="{57E962F5-DDEB-4A64-8B87-48590E1BE42E}" srcId="{BEE458A6-D36F-462D-84DE-01A475FE8CA3}" destId="{664273E7-0311-492A-A6A7-79543C085A96}" srcOrd="0" destOrd="0" parTransId="{D19C73ED-38A6-4CA7-8652-4FC68B7A5604}" sibTransId="{4AC6A14E-CD13-45DF-B25B-E44AF98349E1}"/>
    <dgm:cxn modelId="{4041BF40-A305-485C-9119-59883007A26E}" srcId="{0D923F99-592F-481D-AFBD-9408A7DE5C81}" destId="{BEE458A6-D36F-462D-84DE-01A475FE8CA3}" srcOrd="1" destOrd="0" parTransId="{B36DFA32-88AC-4186-A382-8BC229511F94}" sibTransId="{AE153369-342E-4074-89D3-04EB75A8FE6B}"/>
    <dgm:cxn modelId="{B441F770-7757-42F9-B7AC-C745BD75004E}" type="presOf" srcId="{664273E7-0311-492A-A6A7-79543C085A96}" destId="{113EC10F-FAC2-4D62-AAA8-40E13AA00938}" srcOrd="0" destOrd="0" presId="urn:microsoft.com/office/officeart/2005/8/layout/vList5"/>
    <dgm:cxn modelId="{29EBBF10-BAE5-4164-8CB1-0C18B6B3BBEF}" srcId="{128E709A-5AFD-45C5-A92D-50243E3DE6DC}" destId="{AE2F4CA7-2F6C-4964-9B8C-B5B54AC8FED5}" srcOrd="1" destOrd="0" parTransId="{3067521C-5112-4E9B-8FF6-D31B1C974ADA}" sibTransId="{BA42C933-6848-482D-9A74-1A5EE9A39212}"/>
    <dgm:cxn modelId="{A9190DA8-39F3-4F8F-9513-AEB74432AA9E}" type="presOf" srcId="{0D923F99-592F-481D-AFBD-9408A7DE5C81}" destId="{33565C0D-3C2E-4DA7-A7D8-FDD95F871E55}" srcOrd="0" destOrd="0" presId="urn:microsoft.com/office/officeart/2005/8/layout/vList5"/>
    <dgm:cxn modelId="{4DC5808D-DA4A-48EF-BD94-52A9ABF9C72A}" type="presOf" srcId="{128E709A-5AFD-45C5-A92D-50243E3DE6DC}" destId="{21BEDC11-2466-435C-96E3-46371F44BBA9}" srcOrd="0" destOrd="0" presId="urn:microsoft.com/office/officeart/2005/8/layout/vList5"/>
    <dgm:cxn modelId="{A49D9436-21FD-4EC0-A5AC-A71BDD02BB95}" type="presOf" srcId="{A0282FFA-9659-43D2-A8A3-D0CAD9C9DAA2}" destId="{113EC10F-FAC2-4D62-AAA8-40E13AA00938}" srcOrd="0" destOrd="1" presId="urn:microsoft.com/office/officeart/2005/8/layout/vList5"/>
    <dgm:cxn modelId="{38DCF4FB-61DB-43F3-9E5B-D2BF4D70B319}" type="presOf" srcId="{AE2F4CA7-2F6C-4964-9B8C-B5B54AC8FED5}" destId="{9500329D-9594-4B84-9136-B89600B1D886}" srcOrd="0" destOrd="1" presId="urn:microsoft.com/office/officeart/2005/8/layout/vList5"/>
    <dgm:cxn modelId="{F8A2E672-F3D9-458C-8962-0BDEBF2A7D0B}" srcId="{0D923F99-592F-481D-AFBD-9408A7DE5C81}" destId="{128E709A-5AFD-45C5-A92D-50243E3DE6DC}" srcOrd="0" destOrd="0" parTransId="{63F147A4-916B-4D16-8800-0F5DEBFF23DC}" sibTransId="{52707815-E88B-4663-8CA7-57689B50ABEF}"/>
    <dgm:cxn modelId="{41900BEF-4761-4BB9-81AB-8CE7CC5541EC}" type="presParOf" srcId="{33565C0D-3C2E-4DA7-A7D8-FDD95F871E55}" destId="{7C47CCCF-1D0B-4256-B585-8BF09A7D1D37}" srcOrd="0" destOrd="0" presId="urn:microsoft.com/office/officeart/2005/8/layout/vList5"/>
    <dgm:cxn modelId="{5A732CB1-B6C9-4A32-8364-DD6DFDFE6078}" type="presParOf" srcId="{7C47CCCF-1D0B-4256-B585-8BF09A7D1D37}" destId="{21BEDC11-2466-435C-96E3-46371F44BBA9}" srcOrd="0" destOrd="0" presId="urn:microsoft.com/office/officeart/2005/8/layout/vList5"/>
    <dgm:cxn modelId="{B6D08F96-D7AA-4282-A5A4-A3CA0CA0341B}" type="presParOf" srcId="{7C47CCCF-1D0B-4256-B585-8BF09A7D1D37}" destId="{9500329D-9594-4B84-9136-B89600B1D886}" srcOrd="1" destOrd="0" presId="urn:microsoft.com/office/officeart/2005/8/layout/vList5"/>
    <dgm:cxn modelId="{FA0076B8-7E74-4B7A-89A5-4F20601D65C1}" type="presParOf" srcId="{33565C0D-3C2E-4DA7-A7D8-FDD95F871E55}" destId="{8EDFF2E9-D7CC-4101-97FE-0A17FE0600E7}" srcOrd="1" destOrd="0" presId="urn:microsoft.com/office/officeart/2005/8/layout/vList5"/>
    <dgm:cxn modelId="{C1EBDFD7-C8FD-4871-8A3F-4A9D298CE387}" type="presParOf" srcId="{33565C0D-3C2E-4DA7-A7D8-FDD95F871E55}" destId="{4756CE56-8D4F-4DCA-A83E-8722F3FE4E2D}" srcOrd="2" destOrd="0" presId="urn:microsoft.com/office/officeart/2005/8/layout/vList5"/>
    <dgm:cxn modelId="{5E93292B-67EA-41B0-A2AD-1843FCE79E3F}" type="presParOf" srcId="{4756CE56-8D4F-4DCA-A83E-8722F3FE4E2D}" destId="{2A6B7230-A984-496D-9D6F-57B4205CC321}" srcOrd="0" destOrd="0" presId="urn:microsoft.com/office/officeart/2005/8/layout/vList5"/>
    <dgm:cxn modelId="{C2A16229-74B5-4073-BBE2-E76E6290A5DE}" type="presParOf" srcId="{4756CE56-8D4F-4DCA-A83E-8722F3FE4E2D}" destId="{113EC10F-FAC2-4D62-AAA8-40E13AA0093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36FE78-990D-4D05-A24F-A0E53ABB758F}" type="doc">
      <dgm:prSet loTypeId="urn:microsoft.com/office/officeart/2005/8/layout/vList3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E333BDC-BC20-426C-B052-A19671F2AA13}">
      <dgm:prSet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pPr rtl="0"/>
          <a:r>
            <a:rPr lang="en-US" dirty="0" smtClean="0"/>
            <a:t>Learning Ruby on Rails, and understanding Model, Views, and </a:t>
          </a:r>
          <a:r>
            <a:rPr lang="en-US" dirty="0" smtClean="0"/>
            <a:t>Controllers</a:t>
          </a:r>
          <a:endParaRPr lang="en-US" dirty="0"/>
        </a:p>
      </dgm:t>
    </dgm:pt>
    <dgm:pt modelId="{971C4659-D079-4E20-B59C-689FECCC5D1A}" type="parTrans" cxnId="{E436BA12-F07D-4641-9F0C-85B76EA5CCD6}">
      <dgm:prSet/>
      <dgm:spPr/>
      <dgm:t>
        <a:bodyPr/>
        <a:lstStyle/>
        <a:p>
          <a:endParaRPr lang="en-US"/>
        </a:p>
      </dgm:t>
    </dgm:pt>
    <dgm:pt modelId="{859F3359-7E12-480A-9993-99C618C45D71}" type="sibTrans" cxnId="{E436BA12-F07D-4641-9F0C-85B76EA5CCD6}">
      <dgm:prSet/>
      <dgm:spPr/>
      <dgm:t>
        <a:bodyPr/>
        <a:lstStyle/>
        <a:p>
          <a:endParaRPr lang="en-US"/>
        </a:p>
      </dgm:t>
    </dgm:pt>
    <dgm:pt modelId="{D1D7F4CB-2192-49E3-B55A-7EAE49586F02}">
      <dgm:prSet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pPr rtl="0"/>
          <a:r>
            <a:rPr lang="en-US" dirty="0" smtClean="0"/>
            <a:t>Creating the drop down box in </a:t>
          </a:r>
          <a:r>
            <a:rPr lang="en-US" dirty="0" smtClean="0"/>
            <a:t>Ruby </a:t>
          </a:r>
          <a:r>
            <a:rPr lang="en-US" dirty="0" smtClean="0"/>
            <a:t>that pulled from the </a:t>
          </a:r>
          <a:r>
            <a:rPr lang="en-US" dirty="0" smtClean="0"/>
            <a:t>database</a:t>
          </a:r>
          <a:endParaRPr lang="en-US" dirty="0"/>
        </a:p>
      </dgm:t>
    </dgm:pt>
    <dgm:pt modelId="{501FB328-606E-4C43-BD4E-17C5AF48AD72}" type="parTrans" cxnId="{E96598A2-7496-47E9-BBDB-AED639BB6FD3}">
      <dgm:prSet/>
      <dgm:spPr/>
      <dgm:t>
        <a:bodyPr/>
        <a:lstStyle/>
        <a:p>
          <a:endParaRPr lang="en-US"/>
        </a:p>
      </dgm:t>
    </dgm:pt>
    <dgm:pt modelId="{5938DF00-B6EE-4596-917E-B79A0F315E7F}" type="sibTrans" cxnId="{E96598A2-7496-47E9-BBDB-AED639BB6FD3}">
      <dgm:prSet/>
      <dgm:spPr/>
      <dgm:t>
        <a:bodyPr/>
        <a:lstStyle/>
        <a:p>
          <a:endParaRPr lang="en-US"/>
        </a:p>
      </dgm:t>
    </dgm:pt>
    <dgm:pt modelId="{C9E00645-738F-407D-8741-32DCD227FB1C}">
      <dgm:prSet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pPr rtl="0"/>
          <a:r>
            <a:rPr lang="en-US" dirty="0" smtClean="0"/>
            <a:t>The main flow of the </a:t>
          </a:r>
          <a:r>
            <a:rPr lang="en-US" dirty="0" smtClean="0"/>
            <a:t>project</a:t>
          </a:r>
          <a:endParaRPr lang="en-US" dirty="0"/>
        </a:p>
      </dgm:t>
    </dgm:pt>
    <dgm:pt modelId="{29B3882D-5CD3-403A-9244-A29AA057254C}" type="parTrans" cxnId="{382F6DFF-E55F-4E2D-A271-DF427B20D174}">
      <dgm:prSet/>
      <dgm:spPr/>
      <dgm:t>
        <a:bodyPr/>
        <a:lstStyle/>
        <a:p>
          <a:endParaRPr lang="en-US"/>
        </a:p>
      </dgm:t>
    </dgm:pt>
    <dgm:pt modelId="{3929805D-B90F-4C51-8A7F-ED74D6DD373D}" type="sibTrans" cxnId="{382F6DFF-E55F-4E2D-A271-DF427B20D174}">
      <dgm:prSet/>
      <dgm:spPr/>
      <dgm:t>
        <a:bodyPr/>
        <a:lstStyle/>
        <a:p>
          <a:endParaRPr lang="en-US"/>
        </a:p>
      </dgm:t>
    </dgm:pt>
    <dgm:pt modelId="{0FA443F8-8F36-4573-ADB6-B7ADA486EE2E}" type="pres">
      <dgm:prSet presAssocID="{ED36FE78-990D-4D05-A24F-A0E53ABB758F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C1B42A8-57BE-4BB2-A847-EA0C19417FFF}" type="pres">
      <dgm:prSet presAssocID="{FE333BDC-BC20-426C-B052-A19671F2AA13}" presName="composite" presStyleCnt="0"/>
      <dgm:spPr/>
      <dgm:t>
        <a:bodyPr/>
        <a:lstStyle/>
        <a:p>
          <a:endParaRPr lang="en-US"/>
        </a:p>
      </dgm:t>
    </dgm:pt>
    <dgm:pt modelId="{B077AC3F-B6A6-4659-B60F-50C99EF1498D}" type="pres">
      <dgm:prSet presAssocID="{FE333BDC-BC20-426C-B052-A19671F2AA13}" presName="imgShp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AF807382-7DCB-4D65-9E4E-BFE54B687E53}" type="pres">
      <dgm:prSet presAssocID="{FE333BDC-BC20-426C-B052-A19671F2AA13}" presName="txShp" presStyleLbl="node1" presStyleIdx="0" presStyleCnt="3" custLinFactNeighborX="10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3601CA-4DA8-4C7C-8F0B-BCE082CA47C7}" type="pres">
      <dgm:prSet presAssocID="{859F3359-7E12-480A-9993-99C618C45D71}" presName="spacing" presStyleCnt="0"/>
      <dgm:spPr/>
      <dgm:t>
        <a:bodyPr/>
        <a:lstStyle/>
        <a:p>
          <a:endParaRPr lang="en-US"/>
        </a:p>
      </dgm:t>
    </dgm:pt>
    <dgm:pt modelId="{9AF850C5-1F68-46B5-89FF-9B1C562AEB56}" type="pres">
      <dgm:prSet presAssocID="{D1D7F4CB-2192-49E3-B55A-7EAE49586F02}" presName="composite" presStyleCnt="0"/>
      <dgm:spPr/>
      <dgm:t>
        <a:bodyPr/>
        <a:lstStyle/>
        <a:p>
          <a:endParaRPr lang="en-US"/>
        </a:p>
      </dgm:t>
    </dgm:pt>
    <dgm:pt modelId="{DB4BF922-2DF1-46F5-8306-D2CAD027A6E1}" type="pres">
      <dgm:prSet presAssocID="{D1D7F4CB-2192-49E3-B55A-7EAE49586F02}" presName="imgShp" presStyleLbl="fgImgPlac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EB8CF259-F3B2-4A0C-B6BA-86E07A10FD0E}" type="pres">
      <dgm:prSet presAssocID="{D1D7F4CB-2192-49E3-B55A-7EAE49586F02}" presName="txShp" presStyleLbl="node1" presStyleIdx="1" presStyleCnt="3" custLinFactNeighborX="10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519DE8-B019-45DF-B591-820043C7F1BD}" type="pres">
      <dgm:prSet presAssocID="{5938DF00-B6EE-4596-917E-B79A0F315E7F}" presName="spacing" presStyleCnt="0"/>
      <dgm:spPr/>
      <dgm:t>
        <a:bodyPr/>
        <a:lstStyle/>
        <a:p>
          <a:endParaRPr lang="en-US"/>
        </a:p>
      </dgm:t>
    </dgm:pt>
    <dgm:pt modelId="{BD223336-E68C-410E-B799-6024B7BEAAF9}" type="pres">
      <dgm:prSet presAssocID="{C9E00645-738F-407D-8741-32DCD227FB1C}" presName="composite" presStyleCnt="0"/>
      <dgm:spPr/>
      <dgm:t>
        <a:bodyPr/>
        <a:lstStyle/>
        <a:p>
          <a:endParaRPr lang="en-US"/>
        </a:p>
      </dgm:t>
    </dgm:pt>
    <dgm:pt modelId="{2E6F605D-6224-4A9B-8950-2270578C7426}" type="pres">
      <dgm:prSet presAssocID="{C9E00645-738F-407D-8741-32DCD227FB1C}" presName="imgShp" presStyleLbl="fgImgPlace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E13A44EE-5F57-4044-9B71-C9797833B520}" type="pres">
      <dgm:prSet presAssocID="{C9E00645-738F-407D-8741-32DCD227FB1C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3721E0-87DD-4078-AD1E-1E5C997BA738}" type="presOf" srcId="{D1D7F4CB-2192-49E3-B55A-7EAE49586F02}" destId="{EB8CF259-F3B2-4A0C-B6BA-86E07A10FD0E}" srcOrd="0" destOrd="0" presId="urn:microsoft.com/office/officeart/2005/8/layout/vList3"/>
    <dgm:cxn modelId="{AA5552B0-124A-46AF-999F-5BAB9540DA59}" type="presOf" srcId="{C9E00645-738F-407D-8741-32DCD227FB1C}" destId="{E13A44EE-5F57-4044-9B71-C9797833B520}" srcOrd="0" destOrd="0" presId="urn:microsoft.com/office/officeart/2005/8/layout/vList3"/>
    <dgm:cxn modelId="{382F6DFF-E55F-4E2D-A271-DF427B20D174}" srcId="{ED36FE78-990D-4D05-A24F-A0E53ABB758F}" destId="{C9E00645-738F-407D-8741-32DCD227FB1C}" srcOrd="2" destOrd="0" parTransId="{29B3882D-5CD3-403A-9244-A29AA057254C}" sibTransId="{3929805D-B90F-4C51-8A7F-ED74D6DD373D}"/>
    <dgm:cxn modelId="{CD24E780-0E33-4DEB-96E4-F24DB253ACFC}" type="presOf" srcId="{FE333BDC-BC20-426C-B052-A19671F2AA13}" destId="{AF807382-7DCB-4D65-9E4E-BFE54B687E53}" srcOrd="0" destOrd="0" presId="urn:microsoft.com/office/officeart/2005/8/layout/vList3"/>
    <dgm:cxn modelId="{5C268A9E-E32F-4C88-AB7A-D184FE55FA6B}" type="presOf" srcId="{ED36FE78-990D-4D05-A24F-A0E53ABB758F}" destId="{0FA443F8-8F36-4573-ADB6-B7ADA486EE2E}" srcOrd="0" destOrd="0" presId="urn:microsoft.com/office/officeart/2005/8/layout/vList3"/>
    <dgm:cxn modelId="{E436BA12-F07D-4641-9F0C-85B76EA5CCD6}" srcId="{ED36FE78-990D-4D05-A24F-A0E53ABB758F}" destId="{FE333BDC-BC20-426C-B052-A19671F2AA13}" srcOrd="0" destOrd="0" parTransId="{971C4659-D079-4E20-B59C-689FECCC5D1A}" sibTransId="{859F3359-7E12-480A-9993-99C618C45D71}"/>
    <dgm:cxn modelId="{E96598A2-7496-47E9-BBDB-AED639BB6FD3}" srcId="{ED36FE78-990D-4D05-A24F-A0E53ABB758F}" destId="{D1D7F4CB-2192-49E3-B55A-7EAE49586F02}" srcOrd="1" destOrd="0" parTransId="{501FB328-606E-4C43-BD4E-17C5AF48AD72}" sibTransId="{5938DF00-B6EE-4596-917E-B79A0F315E7F}"/>
    <dgm:cxn modelId="{E5C1ABD9-3350-4737-8641-683AEBCF7AED}" type="presParOf" srcId="{0FA443F8-8F36-4573-ADB6-B7ADA486EE2E}" destId="{9C1B42A8-57BE-4BB2-A847-EA0C19417FFF}" srcOrd="0" destOrd="0" presId="urn:microsoft.com/office/officeart/2005/8/layout/vList3"/>
    <dgm:cxn modelId="{013E4488-B45B-4A9B-9891-780D29022D73}" type="presParOf" srcId="{9C1B42A8-57BE-4BB2-A847-EA0C19417FFF}" destId="{B077AC3F-B6A6-4659-B60F-50C99EF1498D}" srcOrd="0" destOrd="0" presId="urn:microsoft.com/office/officeart/2005/8/layout/vList3"/>
    <dgm:cxn modelId="{B8B2B666-9F9E-488B-BFAB-012F1F1A13F5}" type="presParOf" srcId="{9C1B42A8-57BE-4BB2-A847-EA0C19417FFF}" destId="{AF807382-7DCB-4D65-9E4E-BFE54B687E53}" srcOrd="1" destOrd="0" presId="urn:microsoft.com/office/officeart/2005/8/layout/vList3"/>
    <dgm:cxn modelId="{CC867FE0-0167-4A52-8161-0B4D25132BB4}" type="presParOf" srcId="{0FA443F8-8F36-4573-ADB6-B7ADA486EE2E}" destId="{AA3601CA-4DA8-4C7C-8F0B-BCE082CA47C7}" srcOrd="1" destOrd="0" presId="urn:microsoft.com/office/officeart/2005/8/layout/vList3"/>
    <dgm:cxn modelId="{C09E1D87-49A0-4B1F-8285-119B7502B1E1}" type="presParOf" srcId="{0FA443F8-8F36-4573-ADB6-B7ADA486EE2E}" destId="{9AF850C5-1F68-46B5-89FF-9B1C562AEB56}" srcOrd="2" destOrd="0" presId="urn:microsoft.com/office/officeart/2005/8/layout/vList3"/>
    <dgm:cxn modelId="{4BB2B3C2-DCFA-4939-A042-82FE74EFE241}" type="presParOf" srcId="{9AF850C5-1F68-46B5-89FF-9B1C562AEB56}" destId="{DB4BF922-2DF1-46F5-8306-D2CAD027A6E1}" srcOrd="0" destOrd="0" presId="urn:microsoft.com/office/officeart/2005/8/layout/vList3"/>
    <dgm:cxn modelId="{B8D6F82F-526B-4E84-A1B9-1113F0F5D06E}" type="presParOf" srcId="{9AF850C5-1F68-46B5-89FF-9B1C562AEB56}" destId="{EB8CF259-F3B2-4A0C-B6BA-86E07A10FD0E}" srcOrd="1" destOrd="0" presId="urn:microsoft.com/office/officeart/2005/8/layout/vList3"/>
    <dgm:cxn modelId="{38973A2C-3C32-45E1-B1D8-15546C5A2A50}" type="presParOf" srcId="{0FA443F8-8F36-4573-ADB6-B7ADA486EE2E}" destId="{29519DE8-B019-45DF-B591-820043C7F1BD}" srcOrd="3" destOrd="0" presId="urn:microsoft.com/office/officeart/2005/8/layout/vList3"/>
    <dgm:cxn modelId="{CF0C4016-5109-4004-8EE3-823C348310F4}" type="presParOf" srcId="{0FA443F8-8F36-4573-ADB6-B7ADA486EE2E}" destId="{BD223336-E68C-410E-B799-6024B7BEAAF9}" srcOrd="4" destOrd="0" presId="urn:microsoft.com/office/officeart/2005/8/layout/vList3"/>
    <dgm:cxn modelId="{71E8AEE6-7151-4540-8F53-CFD5711CA965}" type="presParOf" srcId="{BD223336-E68C-410E-B799-6024B7BEAAF9}" destId="{2E6F605D-6224-4A9B-8950-2270578C7426}" srcOrd="0" destOrd="0" presId="urn:microsoft.com/office/officeart/2005/8/layout/vList3"/>
    <dgm:cxn modelId="{7C3D6D99-1833-48D6-98AF-42A29469FED2}" type="presParOf" srcId="{BD223336-E68C-410E-B799-6024B7BEAAF9}" destId="{E13A44EE-5F57-4044-9B71-C9797833B52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383804-BB5E-4CB9-9DE1-2078FBC0319E}" type="doc">
      <dgm:prSet loTypeId="urn:microsoft.com/office/officeart/2005/8/layout/chevron2" loCatId="process" qsTypeId="urn:microsoft.com/office/officeart/2005/8/quickstyle/3d1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D4ECEDDC-3649-4EC9-AC9C-C15BB1C70315}">
      <dgm:prSet/>
      <dgm:spPr/>
      <dgm:t>
        <a:bodyPr/>
        <a:lstStyle/>
        <a:p>
          <a:pPr rtl="0"/>
          <a:r>
            <a:rPr lang="en-US" dirty="0" smtClean="0"/>
            <a:t>Fairly simple functionality</a:t>
          </a:r>
          <a:endParaRPr lang="en-US" dirty="0"/>
        </a:p>
      </dgm:t>
    </dgm:pt>
    <dgm:pt modelId="{B03723E7-5901-4BBB-BFAB-FFCBDDEC1FCD}" type="parTrans" cxnId="{32073A92-C0A4-4066-9EEA-0C75DEC31494}">
      <dgm:prSet/>
      <dgm:spPr/>
      <dgm:t>
        <a:bodyPr/>
        <a:lstStyle/>
        <a:p>
          <a:endParaRPr lang="en-US"/>
        </a:p>
      </dgm:t>
    </dgm:pt>
    <dgm:pt modelId="{9078B216-A64A-4A3F-953D-16EE535DF086}" type="sibTrans" cxnId="{32073A92-C0A4-4066-9EEA-0C75DEC31494}">
      <dgm:prSet/>
      <dgm:spPr/>
      <dgm:t>
        <a:bodyPr/>
        <a:lstStyle/>
        <a:p>
          <a:endParaRPr lang="en-US"/>
        </a:p>
      </dgm:t>
    </dgm:pt>
    <dgm:pt modelId="{7CC40094-964F-4357-8490-4BF07844BD8F}">
      <dgm:prSet/>
      <dgm:spPr/>
      <dgm:t>
        <a:bodyPr/>
        <a:lstStyle/>
        <a:p>
          <a:pPr rtl="0"/>
          <a:r>
            <a:rPr lang="en-US" dirty="0" smtClean="0"/>
            <a:t>Security</a:t>
          </a:r>
          <a:endParaRPr lang="en-US" dirty="0"/>
        </a:p>
      </dgm:t>
    </dgm:pt>
    <dgm:pt modelId="{4C073B2F-A2F0-4BDD-8F52-5D0EAB0451DF}" type="parTrans" cxnId="{CF39A60C-1406-4FDB-835E-D5AE14F2630A}">
      <dgm:prSet/>
      <dgm:spPr/>
      <dgm:t>
        <a:bodyPr/>
        <a:lstStyle/>
        <a:p>
          <a:endParaRPr lang="en-US"/>
        </a:p>
      </dgm:t>
    </dgm:pt>
    <dgm:pt modelId="{0C127FA3-102D-4F2A-880B-7B88A19C177A}" type="sibTrans" cxnId="{CF39A60C-1406-4FDB-835E-D5AE14F2630A}">
      <dgm:prSet/>
      <dgm:spPr/>
      <dgm:t>
        <a:bodyPr/>
        <a:lstStyle/>
        <a:p>
          <a:endParaRPr lang="en-US"/>
        </a:p>
      </dgm:t>
    </dgm:pt>
    <dgm:pt modelId="{A5E8F7B2-1196-4645-B214-83334458F230}">
      <dgm:prSet/>
      <dgm:spPr/>
      <dgm:t>
        <a:bodyPr/>
        <a:lstStyle/>
        <a:p>
          <a:pPr rtl="0"/>
          <a:r>
            <a:rPr lang="en-US" dirty="0" smtClean="0"/>
            <a:t>Not actually emails</a:t>
          </a:r>
          <a:endParaRPr lang="en-US" dirty="0"/>
        </a:p>
      </dgm:t>
    </dgm:pt>
    <dgm:pt modelId="{5BE17739-0557-4E4D-B24F-7DBB0BF74246}" type="parTrans" cxnId="{742288BD-CEE2-459E-87F1-B6867ABD2366}">
      <dgm:prSet/>
      <dgm:spPr/>
      <dgm:t>
        <a:bodyPr/>
        <a:lstStyle/>
        <a:p>
          <a:endParaRPr lang="en-US"/>
        </a:p>
      </dgm:t>
    </dgm:pt>
    <dgm:pt modelId="{CB5FB09E-ABDD-4E58-B00E-7517C04C0016}" type="sibTrans" cxnId="{742288BD-CEE2-459E-87F1-B6867ABD2366}">
      <dgm:prSet/>
      <dgm:spPr/>
      <dgm:t>
        <a:bodyPr/>
        <a:lstStyle/>
        <a:p>
          <a:endParaRPr lang="en-US"/>
        </a:p>
      </dgm:t>
    </dgm:pt>
    <dgm:pt modelId="{7F31D77D-0E30-49B8-9F78-B0983A1411DE}">
      <dgm:prSet/>
      <dgm:spPr/>
      <dgm:t>
        <a:bodyPr/>
        <a:lstStyle/>
        <a:p>
          <a:pPr rtl="0"/>
          <a:r>
            <a:rPr lang="en-US" dirty="0" smtClean="0"/>
            <a:t>URL Weakness</a:t>
          </a:r>
          <a:endParaRPr lang="en-US" dirty="0"/>
        </a:p>
      </dgm:t>
    </dgm:pt>
    <dgm:pt modelId="{64B12FD3-20C6-46FA-9038-5226C176D6BA}" type="parTrans" cxnId="{4A8CA239-A699-43CC-A4A7-A59148A4B6BF}">
      <dgm:prSet/>
      <dgm:spPr/>
      <dgm:t>
        <a:bodyPr/>
        <a:lstStyle/>
        <a:p>
          <a:endParaRPr lang="en-US"/>
        </a:p>
      </dgm:t>
    </dgm:pt>
    <dgm:pt modelId="{3BD61FEF-51AE-4BBB-9499-B1D21EF20FE4}" type="sibTrans" cxnId="{4A8CA239-A699-43CC-A4A7-A59148A4B6BF}">
      <dgm:prSet/>
      <dgm:spPr/>
      <dgm:t>
        <a:bodyPr/>
        <a:lstStyle/>
        <a:p>
          <a:endParaRPr lang="en-US"/>
        </a:p>
      </dgm:t>
    </dgm:pt>
    <dgm:pt modelId="{7BDD7D00-F493-4B32-86DA-F25AD2729AE6}">
      <dgm:prSet custT="1"/>
      <dgm:spPr/>
      <dgm:t>
        <a:bodyPr/>
        <a:lstStyle/>
        <a:p>
          <a:r>
            <a:rPr lang="en-US" sz="3600" dirty="0" smtClean="0"/>
            <a:t>Only had a few paths</a:t>
          </a:r>
          <a:endParaRPr lang="en-US" sz="3600" dirty="0"/>
        </a:p>
      </dgm:t>
    </dgm:pt>
    <dgm:pt modelId="{130193FB-B864-4EC1-9C5B-71C9661AD717}" type="parTrans" cxnId="{806A7422-1CBD-4E92-95B3-314833D6C6EC}">
      <dgm:prSet/>
      <dgm:spPr/>
    </dgm:pt>
    <dgm:pt modelId="{45505865-3210-4052-9F8E-9201CDBCFA27}" type="sibTrans" cxnId="{806A7422-1CBD-4E92-95B3-314833D6C6EC}">
      <dgm:prSet/>
      <dgm:spPr/>
    </dgm:pt>
    <dgm:pt modelId="{C8E9A59A-692E-4DFD-A93A-57C3680A7A6C}">
      <dgm:prSet custT="1"/>
      <dgm:spPr/>
      <dgm:t>
        <a:bodyPr/>
        <a:lstStyle/>
        <a:p>
          <a:r>
            <a:rPr lang="en-US" sz="3600" baseline="0" dirty="0" smtClean="0"/>
            <a:t>No password protect</a:t>
          </a:r>
          <a:endParaRPr lang="en-US" sz="3600" baseline="0" dirty="0"/>
        </a:p>
      </dgm:t>
    </dgm:pt>
    <dgm:pt modelId="{B40CBDB5-4AE9-45CC-9F01-338728BDC409}" type="parTrans" cxnId="{16F9E6DF-47BF-4D16-B5B2-D103CCF83B4C}">
      <dgm:prSet/>
      <dgm:spPr/>
    </dgm:pt>
    <dgm:pt modelId="{D9BF00CE-81DA-44B2-8327-7A1CBAEB0420}" type="sibTrans" cxnId="{16F9E6DF-47BF-4D16-B5B2-D103CCF83B4C}">
      <dgm:prSet/>
      <dgm:spPr/>
    </dgm:pt>
    <dgm:pt modelId="{0C3F613B-49BE-4D6F-AAD2-BF31A144EEDF}">
      <dgm:prSet custT="1"/>
      <dgm:spPr/>
      <dgm:t>
        <a:bodyPr/>
        <a:lstStyle/>
        <a:p>
          <a:r>
            <a:rPr lang="en-US" sz="3600" baseline="0" dirty="0" smtClean="0"/>
            <a:t>Emails were based off models</a:t>
          </a:r>
          <a:endParaRPr lang="en-US" sz="3600" baseline="0" dirty="0"/>
        </a:p>
      </dgm:t>
    </dgm:pt>
    <dgm:pt modelId="{5858543F-3DEE-42FB-A6A2-C45C49C21135}" type="parTrans" cxnId="{82ECDA50-1679-4A39-AB55-CE171FDBDA66}">
      <dgm:prSet/>
      <dgm:spPr/>
    </dgm:pt>
    <dgm:pt modelId="{E677A000-B2AD-415E-8253-A41DAD9B99B5}" type="sibTrans" cxnId="{82ECDA50-1679-4A39-AB55-CE171FDBDA66}">
      <dgm:prSet/>
      <dgm:spPr/>
    </dgm:pt>
    <dgm:pt modelId="{78EA89A7-48A2-4B25-9D03-7ABD433C1F8A}">
      <dgm:prSet custT="1"/>
      <dgm:spPr/>
      <dgm:t>
        <a:bodyPr/>
        <a:lstStyle/>
        <a:p>
          <a:r>
            <a:rPr lang="en-US" sz="3600" baseline="0" dirty="0" smtClean="0"/>
            <a:t>URL input</a:t>
          </a:r>
          <a:endParaRPr lang="en-US" sz="3600" baseline="0" dirty="0"/>
        </a:p>
      </dgm:t>
    </dgm:pt>
    <dgm:pt modelId="{5839175C-06D8-4744-8F78-8060C0E0F188}" type="parTrans" cxnId="{973CACE5-A0CB-4C04-89B9-B3F3639E9B90}">
      <dgm:prSet/>
      <dgm:spPr/>
    </dgm:pt>
    <dgm:pt modelId="{1E89E06C-44A7-4677-9EF4-99E3BC7A80A4}" type="sibTrans" cxnId="{973CACE5-A0CB-4C04-89B9-B3F3639E9B90}">
      <dgm:prSet/>
      <dgm:spPr/>
    </dgm:pt>
    <dgm:pt modelId="{71EDEC46-3CF6-4A39-8BF0-EB02019B8C72}" type="pres">
      <dgm:prSet presAssocID="{3D383804-BB5E-4CB9-9DE1-2078FBC0319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2532E78-B82E-4B01-B76B-71D356180CA9}" type="pres">
      <dgm:prSet presAssocID="{D4ECEDDC-3649-4EC9-AC9C-C15BB1C70315}" presName="composite" presStyleCnt="0"/>
      <dgm:spPr/>
      <dgm:t>
        <a:bodyPr/>
        <a:lstStyle/>
        <a:p>
          <a:endParaRPr lang="en-US"/>
        </a:p>
      </dgm:t>
    </dgm:pt>
    <dgm:pt modelId="{A33BCAE0-C5B4-4BE2-9674-EAA25058BD39}" type="pres">
      <dgm:prSet presAssocID="{D4ECEDDC-3649-4EC9-AC9C-C15BB1C70315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497844-E795-4B46-8C8B-7BB5FAAF0D74}" type="pres">
      <dgm:prSet presAssocID="{D4ECEDDC-3649-4EC9-AC9C-C15BB1C70315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3BE061-FE98-472D-B4C8-49F7EFC54A7E}" type="pres">
      <dgm:prSet presAssocID="{9078B216-A64A-4A3F-953D-16EE535DF086}" presName="sp" presStyleCnt="0"/>
      <dgm:spPr/>
      <dgm:t>
        <a:bodyPr/>
        <a:lstStyle/>
        <a:p>
          <a:endParaRPr lang="en-US"/>
        </a:p>
      </dgm:t>
    </dgm:pt>
    <dgm:pt modelId="{0908A42A-CE4D-44D9-BA21-194EA4789DAB}" type="pres">
      <dgm:prSet presAssocID="{7CC40094-964F-4357-8490-4BF07844BD8F}" presName="composite" presStyleCnt="0"/>
      <dgm:spPr/>
      <dgm:t>
        <a:bodyPr/>
        <a:lstStyle/>
        <a:p>
          <a:endParaRPr lang="en-US"/>
        </a:p>
      </dgm:t>
    </dgm:pt>
    <dgm:pt modelId="{5C37BF09-13C5-4EDC-A3CA-6B4EA420D97C}" type="pres">
      <dgm:prSet presAssocID="{7CC40094-964F-4357-8490-4BF07844BD8F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3DD14E-4E5D-48EA-98A5-5848EFFA61FB}" type="pres">
      <dgm:prSet presAssocID="{7CC40094-964F-4357-8490-4BF07844BD8F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E42137-1960-4A3A-A6D4-220ED1E2D1A7}" type="pres">
      <dgm:prSet presAssocID="{0C127FA3-102D-4F2A-880B-7B88A19C177A}" presName="sp" presStyleCnt="0"/>
      <dgm:spPr/>
      <dgm:t>
        <a:bodyPr/>
        <a:lstStyle/>
        <a:p>
          <a:endParaRPr lang="en-US"/>
        </a:p>
      </dgm:t>
    </dgm:pt>
    <dgm:pt modelId="{EBB059A6-F8FA-4D24-BF30-8FFC751CE763}" type="pres">
      <dgm:prSet presAssocID="{A5E8F7B2-1196-4645-B214-83334458F230}" presName="composite" presStyleCnt="0"/>
      <dgm:spPr/>
      <dgm:t>
        <a:bodyPr/>
        <a:lstStyle/>
        <a:p>
          <a:endParaRPr lang="en-US"/>
        </a:p>
      </dgm:t>
    </dgm:pt>
    <dgm:pt modelId="{AF02CC08-86C3-45A9-B990-CD5A379648C5}" type="pres">
      <dgm:prSet presAssocID="{A5E8F7B2-1196-4645-B214-83334458F230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46A60D-612B-4583-A2C5-F603582878C4}" type="pres">
      <dgm:prSet presAssocID="{A5E8F7B2-1196-4645-B214-83334458F230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086F87-E67A-44D2-B572-3C46FF30F975}" type="pres">
      <dgm:prSet presAssocID="{CB5FB09E-ABDD-4E58-B00E-7517C04C0016}" presName="sp" presStyleCnt="0"/>
      <dgm:spPr/>
      <dgm:t>
        <a:bodyPr/>
        <a:lstStyle/>
        <a:p>
          <a:endParaRPr lang="en-US"/>
        </a:p>
      </dgm:t>
    </dgm:pt>
    <dgm:pt modelId="{1327BD76-C715-4457-BF30-A81920AD2686}" type="pres">
      <dgm:prSet presAssocID="{7F31D77D-0E30-49B8-9F78-B0983A1411DE}" presName="composite" presStyleCnt="0"/>
      <dgm:spPr/>
      <dgm:t>
        <a:bodyPr/>
        <a:lstStyle/>
        <a:p>
          <a:endParaRPr lang="en-US"/>
        </a:p>
      </dgm:t>
    </dgm:pt>
    <dgm:pt modelId="{5EC45088-7B28-48AA-A650-65A745918477}" type="pres">
      <dgm:prSet presAssocID="{7F31D77D-0E30-49B8-9F78-B0983A1411DE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4B35F8-B3F1-444A-9868-81431FE74683}" type="pres">
      <dgm:prSet presAssocID="{7F31D77D-0E30-49B8-9F78-B0983A1411DE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EC4A09-0CD7-4F85-A0A0-BDFFEBA9D29D}" type="presOf" srcId="{78EA89A7-48A2-4B25-9D03-7ABD433C1F8A}" destId="{974B35F8-B3F1-444A-9868-81431FE74683}" srcOrd="0" destOrd="0" presId="urn:microsoft.com/office/officeart/2005/8/layout/chevron2"/>
    <dgm:cxn modelId="{4A8CA239-A699-43CC-A4A7-A59148A4B6BF}" srcId="{3D383804-BB5E-4CB9-9DE1-2078FBC0319E}" destId="{7F31D77D-0E30-49B8-9F78-B0983A1411DE}" srcOrd="3" destOrd="0" parTransId="{64B12FD3-20C6-46FA-9038-5226C176D6BA}" sibTransId="{3BD61FEF-51AE-4BBB-9499-B1D21EF20FE4}"/>
    <dgm:cxn modelId="{32073A92-C0A4-4066-9EEA-0C75DEC31494}" srcId="{3D383804-BB5E-4CB9-9DE1-2078FBC0319E}" destId="{D4ECEDDC-3649-4EC9-AC9C-C15BB1C70315}" srcOrd="0" destOrd="0" parTransId="{B03723E7-5901-4BBB-BFAB-FFCBDDEC1FCD}" sibTransId="{9078B216-A64A-4A3F-953D-16EE535DF086}"/>
    <dgm:cxn modelId="{16F9E6DF-47BF-4D16-B5B2-D103CCF83B4C}" srcId="{7CC40094-964F-4357-8490-4BF07844BD8F}" destId="{C8E9A59A-692E-4DFD-A93A-57C3680A7A6C}" srcOrd="0" destOrd="0" parTransId="{B40CBDB5-4AE9-45CC-9F01-338728BDC409}" sibTransId="{D9BF00CE-81DA-44B2-8327-7A1CBAEB0420}"/>
    <dgm:cxn modelId="{82ECDA50-1679-4A39-AB55-CE171FDBDA66}" srcId="{A5E8F7B2-1196-4645-B214-83334458F230}" destId="{0C3F613B-49BE-4D6F-AAD2-BF31A144EEDF}" srcOrd="0" destOrd="0" parTransId="{5858543F-3DEE-42FB-A6A2-C45C49C21135}" sibTransId="{E677A000-B2AD-415E-8253-A41DAD9B99B5}"/>
    <dgm:cxn modelId="{5C30A90C-A3E9-46BC-B826-F53D8975B0D8}" type="presOf" srcId="{0C3F613B-49BE-4D6F-AAD2-BF31A144EEDF}" destId="{3D46A60D-612B-4583-A2C5-F603582878C4}" srcOrd="0" destOrd="0" presId="urn:microsoft.com/office/officeart/2005/8/layout/chevron2"/>
    <dgm:cxn modelId="{838ED4DC-FF5A-496A-BB4C-50D21F7A04FA}" type="presOf" srcId="{C8E9A59A-692E-4DFD-A93A-57C3680A7A6C}" destId="{713DD14E-4E5D-48EA-98A5-5848EFFA61FB}" srcOrd="0" destOrd="0" presId="urn:microsoft.com/office/officeart/2005/8/layout/chevron2"/>
    <dgm:cxn modelId="{BC63AEAF-03A1-4F09-95A4-F1D708015A6B}" type="presOf" srcId="{7CC40094-964F-4357-8490-4BF07844BD8F}" destId="{5C37BF09-13C5-4EDC-A3CA-6B4EA420D97C}" srcOrd="0" destOrd="0" presId="urn:microsoft.com/office/officeart/2005/8/layout/chevron2"/>
    <dgm:cxn modelId="{272607CB-5E1F-47C5-B4EE-26AD84C4777F}" type="presOf" srcId="{3D383804-BB5E-4CB9-9DE1-2078FBC0319E}" destId="{71EDEC46-3CF6-4A39-8BF0-EB02019B8C72}" srcOrd="0" destOrd="0" presId="urn:microsoft.com/office/officeart/2005/8/layout/chevron2"/>
    <dgm:cxn modelId="{CF39A60C-1406-4FDB-835E-D5AE14F2630A}" srcId="{3D383804-BB5E-4CB9-9DE1-2078FBC0319E}" destId="{7CC40094-964F-4357-8490-4BF07844BD8F}" srcOrd="1" destOrd="0" parTransId="{4C073B2F-A2F0-4BDD-8F52-5D0EAB0451DF}" sibTransId="{0C127FA3-102D-4F2A-880B-7B88A19C177A}"/>
    <dgm:cxn modelId="{806A7422-1CBD-4E92-95B3-314833D6C6EC}" srcId="{D4ECEDDC-3649-4EC9-AC9C-C15BB1C70315}" destId="{7BDD7D00-F493-4B32-86DA-F25AD2729AE6}" srcOrd="0" destOrd="0" parTransId="{130193FB-B864-4EC1-9C5B-71C9661AD717}" sibTransId="{45505865-3210-4052-9F8E-9201CDBCFA27}"/>
    <dgm:cxn modelId="{10D1204E-4AAE-4502-98B2-2101AF93BA79}" type="presOf" srcId="{7BDD7D00-F493-4B32-86DA-F25AD2729AE6}" destId="{B1497844-E795-4B46-8C8B-7BB5FAAF0D74}" srcOrd="0" destOrd="0" presId="urn:microsoft.com/office/officeart/2005/8/layout/chevron2"/>
    <dgm:cxn modelId="{973CACE5-A0CB-4C04-89B9-B3F3639E9B90}" srcId="{7F31D77D-0E30-49B8-9F78-B0983A1411DE}" destId="{78EA89A7-48A2-4B25-9D03-7ABD433C1F8A}" srcOrd="0" destOrd="0" parTransId="{5839175C-06D8-4744-8F78-8060C0E0F188}" sibTransId="{1E89E06C-44A7-4677-9EF4-99E3BC7A80A4}"/>
    <dgm:cxn modelId="{8DB3F7F6-1448-4894-B320-E060A12294DD}" type="presOf" srcId="{7F31D77D-0E30-49B8-9F78-B0983A1411DE}" destId="{5EC45088-7B28-48AA-A650-65A745918477}" srcOrd="0" destOrd="0" presId="urn:microsoft.com/office/officeart/2005/8/layout/chevron2"/>
    <dgm:cxn modelId="{0C00DD36-8A92-4B2D-B614-C5DD2C915731}" type="presOf" srcId="{A5E8F7B2-1196-4645-B214-83334458F230}" destId="{AF02CC08-86C3-45A9-B990-CD5A379648C5}" srcOrd="0" destOrd="0" presId="urn:microsoft.com/office/officeart/2005/8/layout/chevron2"/>
    <dgm:cxn modelId="{50FC0C06-C610-4D43-A4EE-F551056079DF}" type="presOf" srcId="{D4ECEDDC-3649-4EC9-AC9C-C15BB1C70315}" destId="{A33BCAE0-C5B4-4BE2-9674-EAA25058BD39}" srcOrd="0" destOrd="0" presId="urn:microsoft.com/office/officeart/2005/8/layout/chevron2"/>
    <dgm:cxn modelId="{742288BD-CEE2-459E-87F1-B6867ABD2366}" srcId="{3D383804-BB5E-4CB9-9DE1-2078FBC0319E}" destId="{A5E8F7B2-1196-4645-B214-83334458F230}" srcOrd="2" destOrd="0" parTransId="{5BE17739-0557-4E4D-B24F-7DBB0BF74246}" sibTransId="{CB5FB09E-ABDD-4E58-B00E-7517C04C0016}"/>
    <dgm:cxn modelId="{6DEA9BB5-EF47-49D9-BD09-AAE3BB402A7C}" type="presParOf" srcId="{71EDEC46-3CF6-4A39-8BF0-EB02019B8C72}" destId="{E2532E78-B82E-4B01-B76B-71D356180CA9}" srcOrd="0" destOrd="0" presId="urn:microsoft.com/office/officeart/2005/8/layout/chevron2"/>
    <dgm:cxn modelId="{BEC49BF5-3187-406B-B1AC-6341FD708498}" type="presParOf" srcId="{E2532E78-B82E-4B01-B76B-71D356180CA9}" destId="{A33BCAE0-C5B4-4BE2-9674-EAA25058BD39}" srcOrd="0" destOrd="0" presId="urn:microsoft.com/office/officeart/2005/8/layout/chevron2"/>
    <dgm:cxn modelId="{C183F3DC-0E04-4285-800F-10714BBCBD5E}" type="presParOf" srcId="{E2532E78-B82E-4B01-B76B-71D356180CA9}" destId="{B1497844-E795-4B46-8C8B-7BB5FAAF0D74}" srcOrd="1" destOrd="0" presId="urn:microsoft.com/office/officeart/2005/8/layout/chevron2"/>
    <dgm:cxn modelId="{8A3975C8-6856-4977-9754-18D5F60F4805}" type="presParOf" srcId="{71EDEC46-3CF6-4A39-8BF0-EB02019B8C72}" destId="{F93BE061-FE98-472D-B4C8-49F7EFC54A7E}" srcOrd="1" destOrd="0" presId="urn:microsoft.com/office/officeart/2005/8/layout/chevron2"/>
    <dgm:cxn modelId="{CB31375B-4352-4F9A-861D-2262A880A7B0}" type="presParOf" srcId="{71EDEC46-3CF6-4A39-8BF0-EB02019B8C72}" destId="{0908A42A-CE4D-44D9-BA21-194EA4789DAB}" srcOrd="2" destOrd="0" presId="urn:microsoft.com/office/officeart/2005/8/layout/chevron2"/>
    <dgm:cxn modelId="{D85D5FF1-4D38-471E-9532-D84B31EE69B7}" type="presParOf" srcId="{0908A42A-CE4D-44D9-BA21-194EA4789DAB}" destId="{5C37BF09-13C5-4EDC-A3CA-6B4EA420D97C}" srcOrd="0" destOrd="0" presId="urn:microsoft.com/office/officeart/2005/8/layout/chevron2"/>
    <dgm:cxn modelId="{F0599DE2-EF7A-4C37-B06B-6D6F1A461631}" type="presParOf" srcId="{0908A42A-CE4D-44D9-BA21-194EA4789DAB}" destId="{713DD14E-4E5D-48EA-98A5-5848EFFA61FB}" srcOrd="1" destOrd="0" presId="urn:microsoft.com/office/officeart/2005/8/layout/chevron2"/>
    <dgm:cxn modelId="{CE93810F-45AB-4331-991F-616D040593E2}" type="presParOf" srcId="{71EDEC46-3CF6-4A39-8BF0-EB02019B8C72}" destId="{68E42137-1960-4A3A-A6D4-220ED1E2D1A7}" srcOrd="3" destOrd="0" presId="urn:microsoft.com/office/officeart/2005/8/layout/chevron2"/>
    <dgm:cxn modelId="{F29949A2-F314-4612-BACB-2B67C0E18B22}" type="presParOf" srcId="{71EDEC46-3CF6-4A39-8BF0-EB02019B8C72}" destId="{EBB059A6-F8FA-4D24-BF30-8FFC751CE763}" srcOrd="4" destOrd="0" presId="urn:microsoft.com/office/officeart/2005/8/layout/chevron2"/>
    <dgm:cxn modelId="{B6EFB656-482E-490B-8357-654A449566B0}" type="presParOf" srcId="{EBB059A6-F8FA-4D24-BF30-8FFC751CE763}" destId="{AF02CC08-86C3-45A9-B990-CD5A379648C5}" srcOrd="0" destOrd="0" presId="urn:microsoft.com/office/officeart/2005/8/layout/chevron2"/>
    <dgm:cxn modelId="{237C60BF-82F9-4A5C-BE83-0FB236B68F0A}" type="presParOf" srcId="{EBB059A6-F8FA-4D24-BF30-8FFC751CE763}" destId="{3D46A60D-612B-4583-A2C5-F603582878C4}" srcOrd="1" destOrd="0" presId="urn:microsoft.com/office/officeart/2005/8/layout/chevron2"/>
    <dgm:cxn modelId="{C20E7A0A-189A-4320-A569-2446359FD04F}" type="presParOf" srcId="{71EDEC46-3CF6-4A39-8BF0-EB02019B8C72}" destId="{BE086F87-E67A-44D2-B572-3C46FF30F975}" srcOrd="5" destOrd="0" presId="urn:microsoft.com/office/officeart/2005/8/layout/chevron2"/>
    <dgm:cxn modelId="{D0136B1E-604A-418C-A504-DA30C08E497B}" type="presParOf" srcId="{71EDEC46-3CF6-4A39-8BF0-EB02019B8C72}" destId="{1327BD76-C715-4457-BF30-A81920AD2686}" srcOrd="6" destOrd="0" presId="urn:microsoft.com/office/officeart/2005/8/layout/chevron2"/>
    <dgm:cxn modelId="{D769145B-C840-4CB5-9C01-6E4D8BCF6CF4}" type="presParOf" srcId="{1327BD76-C715-4457-BF30-A81920AD2686}" destId="{5EC45088-7B28-48AA-A650-65A745918477}" srcOrd="0" destOrd="0" presId="urn:microsoft.com/office/officeart/2005/8/layout/chevron2"/>
    <dgm:cxn modelId="{5D3B2D05-A81D-457F-8CA5-856495F3DD99}" type="presParOf" srcId="{1327BD76-C715-4457-BF30-A81920AD2686}" destId="{974B35F8-B3F1-444A-9868-81431FE7468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500329D-9594-4B84-9136-B89600B1D886}">
      <dsp:nvSpPr>
        <dsp:cNvPr id="0" name=""/>
        <dsp:cNvSpPr/>
      </dsp:nvSpPr>
      <dsp:spPr>
        <a:xfrm rot="5400000">
          <a:off x="4713034" y="-1529550"/>
          <a:ext cx="1766186" cy="5266944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baseline="0" dirty="0" smtClean="0"/>
            <a:t>Online Address book</a:t>
          </a:r>
          <a:endParaRPr lang="en-US" sz="3500" kern="1200" baseline="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baseline="0" dirty="0" smtClean="0"/>
            <a:t>Accessible anywhere</a:t>
          </a:r>
          <a:endParaRPr lang="en-US" sz="3500" kern="1200" baseline="0" dirty="0"/>
        </a:p>
      </dsp:txBody>
      <dsp:txXfrm rot="5400000">
        <a:off x="4713034" y="-1529550"/>
        <a:ext cx="1766186" cy="5266944"/>
      </dsp:txXfrm>
    </dsp:sp>
    <dsp:sp modelId="{21BEDC11-2466-435C-96E3-46371F44BBA9}">
      <dsp:nvSpPr>
        <dsp:cNvPr id="0" name=""/>
        <dsp:cNvSpPr/>
      </dsp:nvSpPr>
      <dsp:spPr>
        <a:xfrm>
          <a:off x="0" y="55"/>
          <a:ext cx="2962656" cy="2207732"/>
        </a:xfrm>
        <a:prstGeom prst="roundRect">
          <a:avLst/>
        </a:prstGeom>
        <a:solidFill>
          <a:schemeClr val="tx1">
            <a:lumMod val="65000"/>
            <a:lumOff val="3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baseline="0" dirty="0" smtClean="0"/>
            <a:t>Overview</a:t>
          </a:r>
          <a:endParaRPr lang="en-US" sz="4500" kern="1200" baseline="0" dirty="0"/>
        </a:p>
      </dsp:txBody>
      <dsp:txXfrm>
        <a:off x="0" y="55"/>
        <a:ext cx="2962656" cy="2207732"/>
      </dsp:txXfrm>
    </dsp:sp>
    <dsp:sp modelId="{113EC10F-FAC2-4D62-AAA8-40E13AA00938}">
      <dsp:nvSpPr>
        <dsp:cNvPr id="0" name=""/>
        <dsp:cNvSpPr/>
      </dsp:nvSpPr>
      <dsp:spPr>
        <a:xfrm rot="5400000">
          <a:off x="4713034" y="788569"/>
          <a:ext cx="1766186" cy="5266944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baseline="0" dirty="0" smtClean="0"/>
            <a:t>Navigable </a:t>
          </a:r>
          <a:endParaRPr lang="en-US" sz="3500" kern="1200" baseline="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baseline="0" dirty="0" smtClean="0"/>
            <a:t>Address book functionality</a:t>
          </a:r>
          <a:endParaRPr lang="en-US" sz="3500" kern="1200" baseline="0" dirty="0"/>
        </a:p>
      </dsp:txBody>
      <dsp:txXfrm rot="5400000">
        <a:off x="4713034" y="788569"/>
        <a:ext cx="1766186" cy="5266944"/>
      </dsp:txXfrm>
    </dsp:sp>
    <dsp:sp modelId="{2A6B7230-A984-496D-9D6F-57B4205CC321}">
      <dsp:nvSpPr>
        <dsp:cNvPr id="0" name=""/>
        <dsp:cNvSpPr/>
      </dsp:nvSpPr>
      <dsp:spPr>
        <a:xfrm>
          <a:off x="0" y="2318174"/>
          <a:ext cx="2962656" cy="2207732"/>
        </a:xfrm>
        <a:prstGeom prst="roundRect">
          <a:avLst/>
        </a:prstGeom>
        <a:solidFill>
          <a:schemeClr val="tx1">
            <a:lumMod val="65000"/>
            <a:lumOff val="3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baseline="0" dirty="0" smtClean="0"/>
            <a:t>Goals</a:t>
          </a:r>
          <a:endParaRPr lang="en-US" sz="4500" kern="1200" baseline="0" dirty="0"/>
        </a:p>
      </dsp:txBody>
      <dsp:txXfrm>
        <a:off x="0" y="2318174"/>
        <a:ext cx="2962656" cy="220773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F807382-7DCB-4D65-9E4E-BFE54B687E53}">
      <dsp:nvSpPr>
        <dsp:cNvPr id="0" name=""/>
        <dsp:cNvSpPr/>
      </dsp:nvSpPr>
      <dsp:spPr>
        <a:xfrm rot="10800000">
          <a:off x="1752600" y="1710"/>
          <a:ext cx="5472684" cy="1257304"/>
        </a:xfrm>
        <a:prstGeom prst="homePlate">
          <a:avLst/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4436" tIns="95250" rIns="17780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Learning Ruby on Rails, and understanding Model, Views, and </a:t>
          </a:r>
          <a:r>
            <a:rPr lang="en-US" sz="2500" kern="1200" dirty="0" smtClean="0"/>
            <a:t>Controllers</a:t>
          </a:r>
          <a:endParaRPr lang="en-US" sz="2500" kern="1200" dirty="0"/>
        </a:p>
      </dsp:txBody>
      <dsp:txXfrm rot="10800000">
        <a:off x="1752600" y="1710"/>
        <a:ext cx="5472684" cy="1257304"/>
      </dsp:txXfrm>
    </dsp:sp>
    <dsp:sp modelId="{B077AC3F-B6A6-4659-B60F-50C99EF1498D}">
      <dsp:nvSpPr>
        <dsp:cNvPr id="0" name=""/>
        <dsp:cNvSpPr/>
      </dsp:nvSpPr>
      <dsp:spPr>
        <a:xfrm>
          <a:off x="1064131" y="1710"/>
          <a:ext cx="1257304" cy="1257304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8CF259-F3B2-4A0C-B6BA-86E07A10FD0E}">
      <dsp:nvSpPr>
        <dsp:cNvPr id="0" name=""/>
        <dsp:cNvSpPr/>
      </dsp:nvSpPr>
      <dsp:spPr>
        <a:xfrm rot="10800000">
          <a:off x="1752600" y="1634329"/>
          <a:ext cx="5472684" cy="1257304"/>
        </a:xfrm>
        <a:prstGeom prst="homePlate">
          <a:avLst/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4436" tIns="95250" rIns="17780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Creating the drop down box in </a:t>
          </a:r>
          <a:r>
            <a:rPr lang="en-US" sz="2500" kern="1200" dirty="0" smtClean="0"/>
            <a:t>Ruby </a:t>
          </a:r>
          <a:r>
            <a:rPr lang="en-US" sz="2500" kern="1200" dirty="0" smtClean="0"/>
            <a:t>that pulled from the </a:t>
          </a:r>
          <a:r>
            <a:rPr lang="en-US" sz="2500" kern="1200" dirty="0" smtClean="0"/>
            <a:t>database</a:t>
          </a:r>
          <a:endParaRPr lang="en-US" sz="2500" kern="1200" dirty="0"/>
        </a:p>
      </dsp:txBody>
      <dsp:txXfrm rot="10800000">
        <a:off x="1752600" y="1634329"/>
        <a:ext cx="5472684" cy="1257304"/>
      </dsp:txXfrm>
    </dsp:sp>
    <dsp:sp modelId="{DB4BF922-2DF1-46F5-8306-D2CAD027A6E1}">
      <dsp:nvSpPr>
        <dsp:cNvPr id="0" name=""/>
        <dsp:cNvSpPr/>
      </dsp:nvSpPr>
      <dsp:spPr>
        <a:xfrm>
          <a:off x="1064131" y="1634329"/>
          <a:ext cx="1257304" cy="1257304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A44EE-5F57-4044-9B71-C9797833B520}">
      <dsp:nvSpPr>
        <dsp:cNvPr id="0" name=""/>
        <dsp:cNvSpPr/>
      </dsp:nvSpPr>
      <dsp:spPr>
        <a:xfrm rot="10800000">
          <a:off x="1692784" y="3266948"/>
          <a:ext cx="5472684" cy="1257304"/>
        </a:xfrm>
        <a:prstGeom prst="homePlate">
          <a:avLst/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4436" tIns="95250" rIns="17780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The main flow of the </a:t>
          </a:r>
          <a:r>
            <a:rPr lang="en-US" sz="2500" kern="1200" dirty="0" smtClean="0"/>
            <a:t>project</a:t>
          </a:r>
          <a:endParaRPr lang="en-US" sz="2500" kern="1200" dirty="0"/>
        </a:p>
      </dsp:txBody>
      <dsp:txXfrm rot="10800000">
        <a:off x="1692784" y="3266948"/>
        <a:ext cx="5472684" cy="1257304"/>
      </dsp:txXfrm>
    </dsp:sp>
    <dsp:sp modelId="{2E6F605D-6224-4A9B-8950-2270578C7426}">
      <dsp:nvSpPr>
        <dsp:cNvPr id="0" name=""/>
        <dsp:cNvSpPr/>
      </dsp:nvSpPr>
      <dsp:spPr>
        <a:xfrm>
          <a:off x="1064131" y="3266948"/>
          <a:ext cx="1257304" cy="1257304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33BCAE0-C5B4-4BE2-9674-EAA25058BD39}">
      <dsp:nvSpPr>
        <dsp:cNvPr id="0" name=""/>
        <dsp:cNvSpPr/>
      </dsp:nvSpPr>
      <dsp:spPr>
        <a:xfrm rot="5400000">
          <a:off x="-185966" y="189497"/>
          <a:ext cx="1239777" cy="867844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Fairly simple functionality</a:t>
          </a:r>
          <a:endParaRPr lang="en-US" sz="1200" kern="1200" dirty="0"/>
        </a:p>
      </dsp:txBody>
      <dsp:txXfrm rot="5400000">
        <a:off x="-185966" y="189497"/>
        <a:ext cx="1239777" cy="867844"/>
      </dsp:txXfrm>
    </dsp:sp>
    <dsp:sp modelId="{B1497844-E795-4B46-8C8B-7BB5FAAF0D74}">
      <dsp:nvSpPr>
        <dsp:cNvPr id="0" name=""/>
        <dsp:cNvSpPr/>
      </dsp:nvSpPr>
      <dsp:spPr>
        <a:xfrm rot="5400000">
          <a:off x="4145794" y="-3274419"/>
          <a:ext cx="805855" cy="7361755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Only had a few paths</a:t>
          </a:r>
          <a:endParaRPr lang="en-US" sz="3600" kern="1200" dirty="0"/>
        </a:p>
      </dsp:txBody>
      <dsp:txXfrm rot="5400000">
        <a:off x="4145794" y="-3274419"/>
        <a:ext cx="805855" cy="7361755"/>
      </dsp:txXfrm>
    </dsp:sp>
    <dsp:sp modelId="{5C37BF09-13C5-4EDC-A3CA-6B4EA420D97C}">
      <dsp:nvSpPr>
        <dsp:cNvPr id="0" name=""/>
        <dsp:cNvSpPr/>
      </dsp:nvSpPr>
      <dsp:spPr>
        <a:xfrm rot="5400000">
          <a:off x="-185966" y="1282538"/>
          <a:ext cx="1239777" cy="867844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Security</a:t>
          </a:r>
          <a:endParaRPr lang="en-US" sz="1200" kern="1200" dirty="0"/>
        </a:p>
      </dsp:txBody>
      <dsp:txXfrm rot="5400000">
        <a:off x="-185966" y="1282538"/>
        <a:ext cx="1239777" cy="867844"/>
      </dsp:txXfrm>
    </dsp:sp>
    <dsp:sp modelId="{713DD14E-4E5D-48EA-98A5-5848EFFA61FB}">
      <dsp:nvSpPr>
        <dsp:cNvPr id="0" name=""/>
        <dsp:cNvSpPr/>
      </dsp:nvSpPr>
      <dsp:spPr>
        <a:xfrm rot="5400000">
          <a:off x="4145794" y="-2181378"/>
          <a:ext cx="805855" cy="7361755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baseline="0" dirty="0" smtClean="0"/>
            <a:t>No password protect</a:t>
          </a:r>
          <a:endParaRPr lang="en-US" sz="3600" kern="1200" baseline="0" dirty="0"/>
        </a:p>
      </dsp:txBody>
      <dsp:txXfrm rot="5400000">
        <a:off x="4145794" y="-2181378"/>
        <a:ext cx="805855" cy="7361755"/>
      </dsp:txXfrm>
    </dsp:sp>
    <dsp:sp modelId="{AF02CC08-86C3-45A9-B990-CD5A379648C5}">
      <dsp:nvSpPr>
        <dsp:cNvPr id="0" name=""/>
        <dsp:cNvSpPr/>
      </dsp:nvSpPr>
      <dsp:spPr>
        <a:xfrm rot="5400000">
          <a:off x="-185966" y="2375579"/>
          <a:ext cx="1239777" cy="867844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Not actually emails</a:t>
          </a:r>
          <a:endParaRPr lang="en-US" sz="1200" kern="1200" dirty="0"/>
        </a:p>
      </dsp:txBody>
      <dsp:txXfrm rot="5400000">
        <a:off x="-185966" y="2375579"/>
        <a:ext cx="1239777" cy="867844"/>
      </dsp:txXfrm>
    </dsp:sp>
    <dsp:sp modelId="{3D46A60D-612B-4583-A2C5-F603582878C4}">
      <dsp:nvSpPr>
        <dsp:cNvPr id="0" name=""/>
        <dsp:cNvSpPr/>
      </dsp:nvSpPr>
      <dsp:spPr>
        <a:xfrm rot="5400000">
          <a:off x="4145794" y="-1088336"/>
          <a:ext cx="805855" cy="7361755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baseline="0" dirty="0" smtClean="0"/>
            <a:t>Emails were based off models</a:t>
          </a:r>
          <a:endParaRPr lang="en-US" sz="3600" kern="1200" baseline="0" dirty="0"/>
        </a:p>
      </dsp:txBody>
      <dsp:txXfrm rot="5400000">
        <a:off x="4145794" y="-1088336"/>
        <a:ext cx="805855" cy="7361755"/>
      </dsp:txXfrm>
    </dsp:sp>
    <dsp:sp modelId="{5EC45088-7B28-48AA-A650-65A745918477}">
      <dsp:nvSpPr>
        <dsp:cNvPr id="0" name=""/>
        <dsp:cNvSpPr/>
      </dsp:nvSpPr>
      <dsp:spPr>
        <a:xfrm rot="5400000">
          <a:off x="-185966" y="3468621"/>
          <a:ext cx="1239777" cy="867844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URL Weakness</a:t>
          </a:r>
          <a:endParaRPr lang="en-US" sz="1200" kern="1200" dirty="0"/>
        </a:p>
      </dsp:txBody>
      <dsp:txXfrm rot="5400000">
        <a:off x="-185966" y="3468621"/>
        <a:ext cx="1239777" cy="867844"/>
      </dsp:txXfrm>
    </dsp:sp>
    <dsp:sp modelId="{974B35F8-B3F1-444A-9868-81431FE74683}">
      <dsp:nvSpPr>
        <dsp:cNvPr id="0" name=""/>
        <dsp:cNvSpPr/>
      </dsp:nvSpPr>
      <dsp:spPr>
        <a:xfrm rot="5400000">
          <a:off x="4145794" y="4704"/>
          <a:ext cx="805855" cy="7361755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baseline="0" dirty="0" smtClean="0"/>
            <a:t>URL input</a:t>
          </a:r>
          <a:endParaRPr lang="en-US" sz="3600" kern="1200" baseline="0" dirty="0"/>
        </a:p>
      </dsp:txBody>
      <dsp:txXfrm rot="5400000">
        <a:off x="4145794" y="4704"/>
        <a:ext cx="805855" cy="73617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7FBE-1AF9-46B5-8BB2-8952BBBCC558}" type="datetimeFigureOut">
              <a:rPr lang="en-US" smtClean="0"/>
              <a:pPr/>
              <a:t>12/11/2011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5C1E-63FB-4701-8366-69DF974538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7FBE-1AF9-46B5-8BB2-8952BBBCC558}" type="datetimeFigureOut">
              <a:rPr lang="en-US" smtClean="0"/>
              <a:pPr/>
              <a:t>12/11/2011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5C1E-63FB-4701-8366-69DF974538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7FBE-1AF9-46B5-8BB2-8952BBBCC558}" type="datetimeFigureOut">
              <a:rPr lang="en-US" smtClean="0"/>
              <a:pPr/>
              <a:t>12/11/2011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5C1E-63FB-4701-8366-69DF974538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7FBE-1AF9-46B5-8BB2-8952BBBCC558}" type="datetimeFigureOut">
              <a:rPr lang="en-US" smtClean="0"/>
              <a:pPr/>
              <a:t>12/11/2011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5C1E-63FB-4701-8366-69DF974538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7FBE-1AF9-46B5-8BB2-8952BBBCC558}" type="datetimeFigureOut">
              <a:rPr lang="en-US" smtClean="0"/>
              <a:pPr/>
              <a:t>12/11/2011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5C1E-63FB-4701-8366-69DF974538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7FBE-1AF9-46B5-8BB2-8952BBBCC558}" type="datetimeFigureOut">
              <a:rPr lang="en-US" smtClean="0"/>
              <a:pPr/>
              <a:t>12/11/2011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5C1E-63FB-4701-8366-69DF974538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7FBE-1AF9-46B5-8BB2-8952BBBCC558}" type="datetimeFigureOut">
              <a:rPr lang="en-US" smtClean="0"/>
              <a:pPr/>
              <a:t>12/11/2011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5C1E-63FB-4701-8366-69DF974538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7FBE-1AF9-46B5-8BB2-8952BBBCC558}" type="datetimeFigureOut">
              <a:rPr lang="en-US" smtClean="0"/>
              <a:pPr/>
              <a:t>12/11/2011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5C1E-63FB-4701-8366-69DF974538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7FBE-1AF9-46B5-8BB2-8952BBBCC558}" type="datetimeFigureOut">
              <a:rPr lang="en-US" smtClean="0"/>
              <a:pPr/>
              <a:t>12/11/2011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5C1E-63FB-4701-8366-69DF974538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7FBE-1AF9-46B5-8BB2-8952BBBCC558}" type="datetimeFigureOut">
              <a:rPr lang="en-US" smtClean="0"/>
              <a:pPr/>
              <a:t>12/11/2011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5C1E-63FB-4701-8366-69DF974538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7FBE-1AF9-46B5-8BB2-8952BBBCC558}" type="datetimeFigureOut">
              <a:rPr lang="en-US" smtClean="0"/>
              <a:pPr/>
              <a:t>12/11/2011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5C1E-63FB-4701-8366-69DF974538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33000">
              <a:schemeClr val="tx1">
                <a:alpha val="66000"/>
              </a:schemeClr>
            </a:gs>
            <a:gs pos="64999">
              <a:srgbClr val="F0EBD5"/>
            </a:gs>
            <a:gs pos="100000">
              <a:srgbClr val="D1C39F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77FBE-1AF9-46B5-8BB2-8952BBBCC558}" type="datetimeFigureOut">
              <a:rPr lang="en-US" smtClean="0"/>
              <a:pPr/>
              <a:t>12/11/2011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05C1E-63FB-4701-8366-69DF974538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101600">
                    <a:schemeClr val="tx1">
                      <a:lumMod val="75000"/>
                      <a:lumOff val="25000"/>
                      <a:alpha val="60000"/>
                    </a:schemeClr>
                  </a:glow>
                </a:effectLst>
              </a:rPr>
              <a:t>Web Technologies</a:t>
            </a:r>
            <a:b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101600">
                    <a:schemeClr val="tx1">
                      <a:lumMod val="75000"/>
                      <a:lumOff val="25000"/>
                      <a:alpha val="60000"/>
                    </a:schemeClr>
                  </a:glow>
                </a:effectLst>
              </a:rPr>
            </a:br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101600">
                    <a:schemeClr val="tx1">
                      <a:lumMod val="75000"/>
                      <a:lumOff val="25000"/>
                      <a:alpha val="60000"/>
                    </a:schemeClr>
                  </a:glow>
                </a:effectLst>
              </a:rPr>
              <a:t>Final Project</a:t>
            </a:r>
            <a:endParaRPr lang="en-US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>
                <a:glow rad="101600">
                  <a:schemeClr val="tx1">
                    <a:lumMod val="75000"/>
                    <a:lumOff val="25000"/>
                    <a:alpha val="60000"/>
                  </a:schemeClr>
                </a:glo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101600">
                    <a:schemeClr val="tx1">
                      <a:lumMod val="75000"/>
                      <a:lumOff val="25000"/>
                      <a:alpha val="60000"/>
                    </a:schemeClr>
                  </a:glow>
                </a:effectLst>
              </a:rPr>
              <a:t>By. Andrew Adams</a:t>
            </a:r>
            <a:endParaRPr lang="en-US" dirty="0">
              <a:solidFill>
                <a:schemeClr val="tx1"/>
              </a:solidFill>
              <a:effectLst>
                <a:glow rad="101600">
                  <a:schemeClr val="tx1">
                    <a:lumMod val="75000"/>
                    <a:lumOff val="25000"/>
                    <a:alpha val="60000"/>
                  </a:schemeClr>
                </a:glo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Address Book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Accomplishments of the project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Weakness of the project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83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Web Technologies Final Project</vt:lpstr>
      <vt:lpstr>Online Address Book</vt:lpstr>
      <vt:lpstr>Accomplishments of the project</vt:lpstr>
      <vt:lpstr>Weakness of the project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 Final Project</dc:title>
  <dc:creator>Apuffy</dc:creator>
  <cp:lastModifiedBy>Apuffy</cp:lastModifiedBy>
  <cp:revision>19</cp:revision>
  <dcterms:created xsi:type="dcterms:W3CDTF">2011-12-12T03:37:49Z</dcterms:created>
  <dcterms:modified xsi:type="dcterms:W3CDTF">2011-12-12T06:18:21Z</dcterms:modified>
</cp:coreProperties>
</file>