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06/08/2018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Les services sont instanciés</a:t>
            </a:r>
          </a:p>
          <a:p>
            <a:r>
              <a:rPr lang="fr-FR" dirty="0"/>
              <a:t>Les services attendent l’annonce des </a:t>
            </a:r>
            <a:r>
              <a:rPr lang="fr-FR" dirty="0" err="1"/>
              <a:t>registries</a:t>
            </a:r>
            <a:r>
              <a:rPr lang="fr-FR" dirty="0"/>
              <a:t> pour se faire connaitre</a:t>
            </a:r>
          </a:p>
          <a:p>
            <a:r>
              <a:rPr lang="fr-FR" dirty="0"/>
              <a:t>Les services s’enregistrent dans les </a:t>
            </a:r>
            <a:r>
              <a:rPr lang="fr-FR" dirty="0" err="1"/>
              <a:t>regsirties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registry</a:t>
            </a:r>
            <a:r>
              <a:rPr lang="fr-FR" dirty="0"/>
              <a:t> interroge périodiquement chaque service pour suivre son état de santé</a:t>
            </a:r>
          </a:p>
          <a:p>
            <a:r>
              <a:rPr lang="fr-FR" dirty="0"/>
              <a:t>Un client formule une requête (Utilisation d’une Url générique)</a:t>
            </a:r>
          </a:p>
          <a:p>
            <a:r>
              <a:rPr lang="fr-FR" dirty="0"/>
              <a:t>L’API manager demande à une </a:t>
            </a:r>
            <a:r>
              <a:rPr lang="fr-FR" dirty="0" err="1"/>
              <a:t>registry</a:t>
            </a:r>
            <a:r>
              <a:rPr lang="fr-FR" dirty="0"/>
              <a:t> quel composant peut y répondre</a:t>
            </a:r>
          </a:p>
          <a:p>
            <a:r>
              <a:rPr lang="fr-FR" dirty="0"/>
              <a:t>La </a:t>
            </a:r>
            <a:r>
              <a:rPr lang="fr-FR" dirty="0" err="1"/>
              <a:t>registry</a:t>
            </a:r>
            <a:r>
              <a:rPr lang="fr-FR" dirty="0"/>
              <a:t> retourne l’Url interne du service</a:t>
            </a:r>
          </a:p>
          <a:p>
            <a:r>
              <a:rPr lang="fr-FR" dirty="0"/>
              <a:t>L’API manager interroge le service puis retourne la réponse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Manager</a:t>
            </a:r>
          </a:p>
          <a:p>
            <a:r>
              <a:rPr lang="fr-FR" dirty="0" err="1"/>
              <a:t>Registry</a:t>
            </a:r>
            <a:endParaRPr lang="fr-FR" dirty="0"/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commune à tous les services: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Chaque composant utilise une liste d’annuaires pour se faire connaître du système</a:t>
            </a:r>
          </a:p>
        </p:txBody>
      </p: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composants,</a:t>
            </a:r>
          </a:p>
          <a:p>
            <a:pPr lvl="1"/>
            <a:r>
              <a:rPr lang="fr-FR" dirty="0"/>
              <a:t>Joue le rôle de sas de sécurité,</a:t>
            </a:r>
          </a:p>
          <a:p>
            <a:pPr lvl="1"/>
            <a:r>
              <a:rPr lang="fr-FR" dirty="0"/>
              <a:t>Joue le rôle de proxy (routage vers les vraies implémentations)</a:t>
            </a:r>
          </a:p>
          <a:p>
            <a:pPr lvl="1"/>
            <a:r>
              <a:rPr lang="fr-FR" dirty="0"/>
              <a:t>Utilise le service </a:t>
            </a:r>
            <a:r>
              <a:rPr lang="fr-FR" dirty="0" err="1"/>
              <a:t>Registry</a:t>
            </a:r>
            <a:r>
              <a:rPr lang="fr-FR" dirty="0"/>
              <a:t> pour localiser les services visés</a:t>
            </a:r>
          </a:p>
        </p:txBody>
      </p: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services du système via une annonce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Dispose du catalogue des services disponibles</a:t>
            </a:r>
          </a:p>
          <a:p>
            <a:pPr lvl="1"/>
            <a:r>
              <a:rPr lang="fr-FR" dirty="0"/>
              <a:t>Vérifie l’état de santé des services</a:t>
            </a:r>
          </a:p>
          <a:p>
            <a:pPr lvl="1"/>
            <a:r>
              <a:rPr lang="fr-FR" dirty="0"/>
              <a:t>Alimenté par les services qui se déclarent au démarrage puis périodiquement</a:t>
            </a:r>
          </a:p>
        </p:txBody>
      </p: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(généré un token d’authentification temporaire)</a:t>
            </a:r>
          </a:p>
          <a:p>
            <a:pPr lvl="1"/>
            <a:r>
              <a:rPr lang="fr-FR" dirty="0"/>
              <a:t>Fournir le profil du client</a:t>
            </a:r>
          </a:p>
          <a:p>
            <a:pPr lvl="1"/>
            <a:r>
              <a:rPr lang="fr-FR" dirty="0"/>
              <a:t>Vérifier la validité des </a:t>
            </a:r>
            <a:r>
              <a:rPr lang="fr-FR" dirty="0" err="1"/>
              <a:t>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Permet de récupérer une liste d’</a:t>
            </a:r>
            <a:r>
              <a:rPr lang="fr-FR" dirty="0" err="1"/>
              <a:t>events</a:t>
            </a:r>
            <a:endParaRPr lang="fr-FR" dirty="0"/>
          </a:p>
          <a:p>
            <a:pPr lvl="1"/>
            <a:r>
              <a:rPr lang="fr-FR" dirty="0"/>
              <a:t>Permet de récupéré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Récupération de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39FE0E6D-E976-4399-90F4-17E24698CCF0}"/>
              </a:ext>
            </a:extLst>
          </p:cNvPr>
          <p:cNvSpPr/>
          <p:nvPr/>
        </p:nvSpPr>
        <p:spPr>
          <a:xfrm>
            <a:off x="9344411" y="1279481"/>
            <a:ext cx="2460171" cy="498565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A34D8EF8-A649-44B2-983F-77F7AC653BD2}"/>
              </a:ext>
            </a:extLst>
          </p:cNvPr>
          <p:cNvSpPr/>
          <p:nvPr/>
        </p:nvSpPr>
        <p:spPr>
          <a:xfrm>
            <a:off x="6097820" y="1283664"/>
            <a:ext cx="2879925" cy="498565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3B26B9CB-90E8-4C9D-9886-958C57191C2B}"/>
              </a:ext>
            </a:extLst>
          </p:cNvPr>
          <p:cNvSpPr/>
          <p:nvPr/>
        </p:nvSpPr>
        <p:spPr>
          <a:xfrm>
            <a:off x="3211286" y="1295398"/>
            <a:ext cx="2460171" cy="498565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4632C-8DF2-423B-A3D2-D27FBB2244F9}"/>
              </a:ext>
            </a:extLst>
          </p:cNvPr>
          <p:cNvSpPr txBox="1"/>
          <p:nvPr/>
        </p:nvSpPr>
        <p:spPr>
          <a:xfrm>
            <a:off x="3901870" y="2598136"/>
            <a:ext cx="997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5C39A-EE5B-4BF3-B7CD-56D65FC0C696}"/>
              </a:ext>
            </a:extLst>
          </p:cNvPr>
          <p:cNvSpPr txBox="1"/>
          <p:nvPr/>
        </p:nvSpPr>
        <p:spPr>
          <a:xfrm>
            <a:off x="10172534" y="1977307"/>
            <a:ext cx="99752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API Connect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C8947-E36D-46CB-B301-DDB089EEF283}"/>
              </a:ext>
            </a:extLst>
          </p:cNvPr>
          <p:cNvSpPr txBox="1"/>
          <p:nvPr/>
        </p:nvSpPr>
        <p:spPr>
          <a:xfrm>
            <a:off x="7077378" y="5188898"/>
            <a:ext cx="131550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43C7F-0312-47F8-900F-31EF460C8FFF}"/>
              </a:ext>
            </a:extLst>
          </p:cNvPr>
          <p:cNvSpPr txBox="1"/>
          <p:nvPr/>
        </p:nvSpPr>
        <p:spPr>
          <a:xfrm>
            <a:off x="10172533" y="5184530"/>
            <a:ext cx="9975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IRIS360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CD944-A460-4171-8CEE-1ABFBD4A83EC}"/>
              </a:ext>
            </a:extLst>
          </p:cNvPr>
          <p:cNvSpPr txBox="1"/>
          <p:nvPr/>
        </p:nvSpPr>
        <p:spPr>
          <a:xfrm>
            <a:off x="7077378" y="2020559"/>
            <a:ext cx="13155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Authent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7FDDF-94F8-4864-BD7F-EE69DD620CA1}"/>
              </a:ext>
            </a:extLst>
          </p:cNvPr>
          <p:cNvSpPr txBox="1"/>
          <p:nvPr/>
        </p:nvSpPr>
        <p:spPr>
          <a:xfrm>
            <a:off x="7077378" y="2808303"/>
            <a:ext cx="131550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Paniers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F6659-9663-45C5-9DE2-5111B93DFC9D}"/>
              </a:ext>
            </a:extLst>
          </p:cNvPr>
          <p:cNvSpPr txBox="1"/>
          <p:nvPr/>
        </p:nvSpPr>
        <p:spPr>
          <a:xfrm>
            <a:off x="7077378" y="3511482"/>
            <a:ext cx="131550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AEBB1-3313-4D02-80B2-18BB06D6C7D8}"/>
              </a:ext>
            </a:extLst>
          </p:cNvPr>
          <p:cNvCxnSpPr>
            <a:cxnSpLocks/>
            <a:stCxn id="10" idx="1"/>
            <a:endCxn id="55" idx="4"/>
          </p:cNvCxnSpPr>
          <p:nvPr/>
        </p:nvCxnSpPr>
        <p:spPr>
          <a:xfrm flipH="1">
            <a:off x="4993897" y="2205225"/>
            <a:ext cx="2083481" cy="318608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4DE9B9-FBC3-4C6E-A2FE-BFF125D0A4FB}"/>
              </a:ext>
            </a:extLst>
          </p:cNvPr>
          <p:cNvCxnSpPr>
            <a:cxnSpLocks/>
            <a:stCxn id="11" idx="1"/>
            <a:endCxn id="55" idx="4"/>
          </p:cNvCxnSpPr>
          <p:nvPr/>
        </p:nvCxnSpPr>
        <p:spPr>
          <a:xfrm flipH="1">
            <a:off x="4993897" y="2992969"/>
            <a:ext cx="2083481" cy="23983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9E4DE9-517A-40E9-84D4-C0C48285D7F5}"/>
              </a:ext>
            </a:extLst>
          </p:cNvPr>
          <p:cNvCxnSpPr>
            <a:cxnSpLocks/>
            <a:stCxn id="12" idx="1"/>
            <a:endCxn id="55" idx="4"/>
          </p:cNvCxnSpPr>
          <p:nvPr/>
        </p:nvCxnSpPr>
        <p:spPr>
          <a:xfrm flipH="1">
            <a:off x="4993897" y="3696148"/>
            <a:ext cx="2083481" cy="16951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5C51F-5CFB-4E01-B915-D089DA986B75}"/>
              </a:ext>
            </a:extLst>
          </p:cNvPr>
          <p:cNvCxnSpPr>
            <a:cxnSpLocks/>
            <a:stCxn id="8" idx="1"/>
            <a:endCxn id="55" idx="4"/>
          </p:cNvCxnSpPr>
          <p:nvPr/>
        </p:nvCxnSpPr>
        <p:spPr>
          <a:xfrm flipH="1">
            <a:off x="4993897" y="5373564"/>
            <a:ext cx="2083481" cy="1774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CCB4A4-18D1-4356-BB65-5D29046A5895}"/>
              </a:ext>
            </a:extLst>
          </p:cNvPr>
          <p:cNvCxnSpPr>
            <a:cxnSpLocks/>
            <a:stCxn id="55" idx="1"/>
            <a:endCxn id="4" idx="2"/>
          </p:cNvCxnSpPr>
          <p:nvPr/>
        </p:nvCxnSpPr>
        <p:spPr>
          <a:xfrm flipV="1">
            <a:off x="4392220" y="3244467"/>
            <a:ext cx="8414" cy="183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0DE5FA-9534-4403-BF57-77101E6A50BF}"/>
              </a:ext>
            </a:extLst>
          </p:cNvPr>
          <p:cNvSpPr txBox="1"/>
          <p:nvPr/>
        </p:nvSpPr>
        <p:spPr>
          <a:xfrm>
            <a:off x="762000" y="2410822"/>
            <a:ext cx="9975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E147C4-873A-4CD2-A7E4-EEA6F21BEC9B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1759527" y="2595488"/>
            <a:ext cx="2142343" cy="32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12A6D5-DC4E-4E9D-9B42-3E3FA53C21CB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899397" y="2205225"/>
            <a:ext cx="2177981" cy="7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DC2E0D-63A8-4623-835B-EA865B44DB0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99397" y="2921302"/>
            <a:ext cx="2177981" cy="7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7E0137-0FC8-4539-ABBF-FBFF3AD8446E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4899397" y="2921302"/>
            <a:ext cx="2177981" cy="7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7F9B06-FD90-4DC3-B842-8E3B8FFF352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899397" y="2921302"/>
            <a:ext cx="2177981" cy="245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CB2E32-1022-4DBD-996A-CE6296CA0D3C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8392888" y="2205225"/>
            <a:ext cx="1779646" cy="78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ABA834-2F79-4D8E-A150-D026EE27911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8392887" y="2992969"/>
            <a:ext cx="1779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4B3A7B-74AF-4306-8997-2D55E21CA9D8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392886" y="2992970"/>
            <a:ext cx="1779648" cy="70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198DE-B348-422F-848D-6B46E217F9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92887" y="5369196"/>
            <a:ext cx="1779646" cy="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709E23-71BE-4DDC-91FA-638A74DCF1A7}"/>
              </a:ext>
            </a:extLst>
          </p:cNvPr>
          <p:cNvSpPr txBox="1"/>
          <p:nvPr/>
        </p:nvSpPr>
        <p:spPr>
          <a:xfrm>
            <a:off x="762000" y="3016327"/>
            <a:ext cx="9975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581E24-8598-423D-8993-7D2073E5EEA2}"/>
              </a:ext>
            </a:extLst>
          </p:cNvPr>
          <p:cNvSpPr txBox="1"/>
          <p:nvPr/>
        </p:nvSpPr>
        <p:spPr>
          <a:xfrm>
            <a:off x="781131" y="3709317"/>
            <a:ext cx="9975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341D5C-B3AB-4D21-B514-6B21F06A2E72}"/>
              </a:ext>
            </a:extLst>
          </p:cNvPr>
          <p:cNvCxnSpPr>
            <a:stCxn id="49" idx="3"/>
            <a:endCxn id="4" idx="1"/>
          </p:cNvCxnSpPr>
          <p:nvPr/>
        </p:nvCxnSpPr>
        <p:spPr>
          <a:xfrm flipV="1">
            <a:off x="1759527" y="2921302"/>
            <a:ext cx="2142343" cy="27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ED8618-3A1A-4EE6-A6BF-E174FB44EE2E}"/>
              </a:ext>
            </a:extLst>
          </p:cNvPr>
          <p:cNvCxnSpPr>
            <a:stCxn id="50" idx="3"/>
            <a:endCxn id="4" idx="1"/>
          </p:cNvCxnSpPr>
          <p:nvPr/>
        </p:nvCxnSpPr>
        <p:spPr>
          <a:xfrm flipV="1">
            <a:off x="1778658" y="2921302"/>
            <a:ext cx="2123212" cy="97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978442E5-8545-4F9B-9D47-64AB6B519E30}"/>
              </a:ext>
            </a:extLst>
          </p:cNvPr>
          <p:cNvSpPr/>
          <p:nvPr/>
        </p:nvSpPr>
        <p:spPr>
          <a:xfrm>
            <a:off x="3790542" y="5076874"/>
            <a:ext cx="1203355" cy="628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5F49EEAD-2A48-48E1-8226-3332298EB212}"/>
              </a:ext>
            </a:extLst>
          </p:cNvPr>
          <p:cNvSpPr/>
          <p:nvPr/>
        </p:nvSpPr>
        <p:spPr>
          <a:xfrm>
            <a:off x="3942942" y="5229274"/>
            <a:ext cx="1203355" cy="628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470577-8B68-4BD4-8031-301AAC6E2D86}"/>
              </a:ext>
            </a:extLst>
          </p:cNvPr>
          <p:cNvSpPr txBox="1"/>
          <p:nvPr/>
        </p:nvSpPr>
        <p:spPr>
          <a:xfrm>
            <a:off x="7229778" y="2172959"/>
            <a:ext cx="13155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Authent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D492F-1CFA-4B53-800D-ACF45F702FF3}"/>
              </a:ext>
            </a:extLst>
          </p:cNvPr>
          <p:cNvSpPr txBox="1"/>
          <p:nvPr/>
        </p:nvSpPr>
        <p:spPr>
          <a:xfrm>
            <a:off x="7229778" y="2960703"/>
            <a:ext cx="131550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Paniers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F0912-F1D2-4775-9E49-58E27D74175E}"/>
              </a:ext>
            </a:extLst>
          </p:cNvPr>
          <p:cNvSpPr txBox="1"/>
          <p:nvPr/>
        </p:nvSpPr>
        <p:spPr>
          <a:xfrm>
            <a:off x="7229778" y="3663882"/>
            <a:ext cx="131550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D88094-5182-4249-BC6A-D212691CB925}"/>
              </a:ext>
            </a:extLst>
          </p:cNvPr>
          <p:cNvSpPr txBox="1"/>
          <p:nvPr/>
        </p:nvSpPr>
        <p:spPr>
          <a:xfrm>
            <a:off x="7229778" y="5341298"/>
            <a:ext cx="131550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187FE3-67BC-4E6D-BB5A-FB70BAFE754C}"/>
              </a:ext>
            </a:extLst>
          </p:cNvPr>
          <p:cNvSpPr txBox="1"/>
          <p:nvPr/>
        </p:nvSpPr>
        <p:spPr>
          <a:xfrm>
            <a:off x="7382178" y="3816282"/>
            <a:ext cx="131550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Backend AFO  nouvelle version</vt:lpstr>
      <vt:lpstr>Composants</vt:lpstr>
      <vt:lpstr>Parties communes</vt:lpstr>
      <vt:lpstr>API Manager</vt:lpstr>
      <vt:lpstr>Registry</vt:lpstr>
      <vt:lpstr>Authentification</vt:lpstr>
      <vt:lpstr>EventsMgr</vt:lpstr>
      <vt:lpstr>Paniers</vt:lpstr>
      <vt:lpstr>Architecture: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15</cp:revision>
  <dcterms:created xsi:type="dcterms:W3CDTF">2018-08-03T13:52:15Z</dcterms:created>
  <dcterms:modified xsi:type="dcterms:W3CDTF">2018-08-06T14:40:25Z</dcterms:modified>
</cp:coreProperties>
</file>