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Permet de récupérer une liste d’événements en fonction de la langue du client.</a:t>
            </a:r>
          </a:p>
          <a:p>
            <a:pPr lvl="1"/>
            <a:r>
              <a:rPr lang="fr-FR" dirty="0"/>
              <a:t>Permet de récupéré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326045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IRIS360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7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34485"/>
              <a:ext cx="1779648" cy="703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392887" y="5510711"/>
              <a:ext cx="1779646" cy="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composants sont instanciés.</a:t>
            </a:r>
          </a:p>
          <a:p>
            <a:r>
              <a:rPr lang="fr-FR" dirty="0"/>
              <a:t>Les composants attendent l’annonce des annuaires pour se faire connaitre.</a:t>
            </a:r>
          </a:p>
          <a:p>
            <a:r>
              <a:rPr lang="fr-FR" dirty="0"/>
              <a:t>Les composants s’enregistrent dans les annuaires.</a:t>
            </a:r>
          </a:p>
          <a:p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Un client formule une requête (Utilisation d’une Url générique).</a:t>
            </a:r>
          </a:p>
          <a:p>
            <a:r>
              <a:rPr lang="fr-FR" dirty="0"/>
              <a:t>La requête est routée par le sas d’entrée de l’entreprise vers l’API Manager.</a:t>
            </a:r>
          </a:p>
          <a:p>
            <a:r>
              <a:rPr lang="fr-FR" dirty="0"/>
              <a:t>L’API manager demande à un annuaire quel composant peut répondre à la requête.</a:t>
            </a:r>
          </a:p>
          <a:p>
            <a:r>
              <a:rPr lang="fr-FR" dirty="0"/>
              <a:t>L’annuaire retourne l’Url interne du composant.</a:t>
            </a:r>
          </a:p>
          <a:p>
            <a:r>
              <a:rPr lang="fr-FR" dirty="0"/>
              <a:t>L’API manager interroge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 plus une API métier. </a:t>
            </a:r>
          </a:p>
          <a:p>
            <a:r>
              <a:rPr lang="fr-FR" dirty="0"/>
              <a:t>Api commune à tous les composants: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 et est utilisée par le système pour évaluer l’état de santé des composants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C8A2F-B8BB-4025-AAB4-FE2340558677}"/>
              </a:ext>
            </a:extLst>
          </p:cNvPr>
          <p:cNvGrpSpPr/>
          <p:nvPr/>
        </p:nvGrpSpPr>
        <p:grpSpPr>
          <a:xfrm>
            <a:off x="7776609" y="3101811"/>
            <a:ext cx="4317422" cy="1511921"/>
            <a:chOff x="3211781" y="3919949"/>
            <a:chExt cx="4317422" cy="15119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4D2B9-B495-4F67-831E-7DDAD1A65696}"/>
                </a:ext>
              </a:extLst>
            </p:cNvPr>
            <p:cNvSpPr/>
            <p:nvPr/>
          </p:nvSpPr>
          <p:spPr>
            <a:xfrm>
              <a:off x="4664364" y="4424218"/>
              <a:ext cx="1958109" cy="1006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Compsant</a:t>
              </a:r>
              <a:endParaRPr lang="fr-FR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B151FC-5E2C-4727-8F83-C4C82C9FA79E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643418" y="3982821"/>
              <a:ext cx="1" cy="441397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4D94D5-9488-484D-98DA-40C765532DF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80873" y="4927600"/>
              <a:ext cx="683491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26FD8-57CB-4ED2-9472-ACF8095F19B8}"/>
                </a:ext>
              </a:extLst>
            </p:cNvPr>
            <p:cNvSpPr txBox="1"/>
            <p:nvPr/>
          </p:nvSpPr>
          <p:spPr>
            <a:xfrm>
              <a:off x="5715742" y="3919949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</a:t>
              </a:r>
              <a:r>
                <a:rPr lang="fr-FR" dirty="0" err="1"/>
                <a:t>Health</a:t>
              </a:r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47B04B-BAA4-40F0-A459-138DB73767F1}"/>
                </a:ext>
              </a:extLst>
            </p:cNvPr>
            <p:cNvSpPr txBox="1"/>
            <p:nvPr/>
          </p:nvSpPr>
          <p:spPr>
            <a:xfrm>
              <a:off x="3211781" y="5062538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/>
          <a:lstStyle/>
          <a:p>
            <a:r>
              <a:rPr lang="fr-FR" dirty="0"/>
              <a:t>Chaque composant est à l’écoute d’une liste de diffusion afin de connaître les annuaires disponibles.</a:t>
            </a:r>
          </a:p>
          <a:p>
            <a:r>
              <a:rPr lang="fr-FR" dirty="0"/>
              <a:t>Chaque composant utilise une liste d’annuaires pour se faire connaître du système.</a:t>
            </a:r>
          </a:p>
          <a:p>
            <a:r>
              <a:rPr lang="fr-FR" dirty="0"/>
              <a:t>Si un annuaire ne se manifeste pas pendant un temps donné, il est considéré comme mort et doit être sortit de la liste.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composants,</a:t>
            </a:r>
          </a:p>
          <a:p>
            <a:pPr lvl="1"/>
            <a:r>
              <a:rPr lang="fr-FR" dirty="0"/>
              <a:t>Joue le rôle de sas de sécurité (application des règles de sécurité,, etc.),</a:t>
            </a:r>
          </a:p>
          <a:p>
            <a:pPr lvl="1"/>
            <a:r>
              <a:rPr lang="fr-FR" dirty="0"/>
              <a:t>Joue le rôle de proxy (routage vers les vraies implémentations)</a:t>
            </a:r>
          </a:p>
          <a:p>
            <a:pPr lvl="1"/>
            <a:r>
              <a:rPr lang="fr-FR" dirty="0"/>
              <a:t>Utilise le service d’Annuaire pour localiser les services visés</a:t>
            </a:r>
          </a:p>
          <a:p>
            <a:r>
              <a:rPr lang="fr-FR" dirty="0"/>
              <a:t>Services:</a:t>
            </a:r>
          </a:p>
          <a:p>
            <a:pPr lvl="1"/>
            <a:r>
              <a:rPr lang="fr-FR" dirty="0"/>
              <a:t>Authentification: vérification de la présence des jetons d’authentification</a:t>
            </a:r>
          </a:p>
          <a:p>
            <a:pPr lvl="1"/>
            <a:r>
              <a:rPr lang="fr-FR" dirty="0"/>
              <a:t>Sécurité: applique les règles de sécurité (API Publiques : Privées), limitation </a:t>
            </a:r>
            <a:r>
              <a:rPr lang="fr-FR"/>
              <a:t>des échanges.</a:t>
            </a:r>
            <a:endParaRPr lang="fr-FR" dirty="0"/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</a:t>
            </a:r>
          </a:p>
          <a:p>
            <a:pPr lvl="1"/>
            <a:r>
              <a:rPr lang="fr-FR" dirty="0"/>
              <a:t>Transformation: </a:t>
            </a:r>
          </a:p>
          <a:p>
            <a:pPr lvl="1"/>
            <a:r>
              <a:rPr lang="fr-FR" dirty="0" err="1"/>
              <a:t>Load</a:t>
            </a:r>
            <a:r>
              <a:rPr lang="fr-FR" dirty="0"/>
              <a:t>-Balancing: route les requêtes vers le composants le plus efficace.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composants du système via une diffusion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Dispose du catalogue à jour des composants disponibles.</a:t>
            </a:r>
          </a:p>
          <a:p>
            <a:pPr lvl="1"/>
            <a:r>
              <a:rPr lang="fr-FR" dirty="0"/>
              <a:t>Vérifie l’état de santé des composants (API </a:t>
            </a:r>
            <a:r>
              <a:rPr lang="fr-FR" dirty="0" err="1"/>
              <a:t>Health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Annuaire alimenté par les composants qui s’inscrivent au démarrage puis périodiquement.</a:t>
            </a:r>
          </a:p>
          <a:p>
            <a:pPr lvl="1"/>
            <a:r>
              <a:rPr lang="fr-FR" dirty="0"/>
              <a:t>Implémente le pattern « Circuit breaker »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868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Définition des composants</vt:lpstr>
      <vt:lpstr>Les composants : Parties communes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30</cp:revision>
  <dcterms:created xsi:type="dcterms:W3CDTF">2018-08-03T13:52:15Z</dcterms:created>
  <dcterms:modified xsi:type="dcterms:W3CDTF">2018-08-08T13:12:24Z</dcterms:modified>
</cp:coreProperties>
</file>