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une liste d’événements en fonction de la langue du client.</a:t>
            </a:r>
          </a:p>
          <a:p>
            <a:pPr lvl="1"/>
            <a:r>
              <a:rPr lang="fr-FR" dirty="0"/>
              <a:t>Récupérer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62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053414"/>
              <a:ext cx="997527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r>
                <a:rPr lang="fr-FR" dirty="0"/>
                <a:t>IRIS360</a:t>
              </a:r>
            </a:p>
            <a:p>
              <a:pPr algn="ctr"/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803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49874"/>
              <a:ext cx="1779648" cy="68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392887" y="5515079"/>
              <a:ext cx="1779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composants sont instanciés.</a:t>
            </a:r>
          </a:p>
          <a:p>
            <a:r>
              <a:rPr lang="fr-FR" dirty="0"/>
              <a:t>Les composants attendent l’annonce des annuaires pour se faire connaitre.</a:t>
            </a:r>
          </a:p>
          <a:p>
            <a:r>
              <a:rPr lang="fr-FR" dirty="0"/>
              <a:t>Les composants s’enregistrent dans les annuaires.</a:t>
            </a:r>
          </a:p>
          <a:p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Un client formule une requête (Utilisation d’une Url générique).</a:t>
            </a:r>
          </a:p>
          <a:p>
            <a:r>
              <a:rPr lang="fr-FR" dirty="0"/>
              <a:t>La requête est routée par le sas d’entrée de l’entreprise vers l’API Manager.</a:t>
            </a:r>
          </a:p>
          <a:p>
            <a:r>
              <a:rPr lang="fr-FR" dirty="0"/>
              <a:t>L’API manager demande à un annuaire quel composant peut répondre à la requête.</a:t>
            </a:r>
          </a:p>
          <a:p>
            <a:r>
              <a:rPr lang="fr-FR" dirty="0"/>
              <a:t>L’annuaire retourne l’Url interne du composant.</a:t>
            </a:r>
          </a:p>
          <a:p>
            <a:r>
              <a:rPr lang="fr-FR" dirty="0"/>
              <a:t>L’API manager interroge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6B2-FD0B-4FE5-B7E4-8B214DB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AFA1-3A03-4172-A0DA-85D4C688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resilience</a:t>
            </a:r>
            <a:r>
              <a:rPr lang="fr-FR" dirty="0"/>
              <a:t>, </a:t>
            </a:r>
            <a:r>
              <a:rPr lang="fr-FR" dirty="0" err="1"/>
              <a:t>composability</a:t>
            </a:r>
            <a:r>
              <a:rPr lang="fr-FR" dirty="0"/>
              <a:t>, </a:t>
            </a:r>
            <a:r>
              <a:rPr lang="fr-FR" dirty="0" err="1"/>
              <a:t>elasticity</a:t>
            </a:r>
            <a:endParaRPr lang="fr-FR" dirty="0"/>
          </a:p>
          <a:p>
            <a:r>
              <a:rPr lang="en-US" dirty="0"/>
              <a:t>latency, traceability, and configuration management</a:t>
            </a:r>
          </a:p>
          <a:p>
            <a:r>
              <a:rPr lang="en-US" dirty="0"/>
              <a:t>Network latency: Microservices have a distributed nature so that network latency has to be accounted for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7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Gestionnaire de traces</a:t>
            </a:r>
          </a:p>
          <a:p>
            <a:r>
              <a:rPr lang="fr-FR" dirty="0"/>
              <a:t>Gestionnaire de configurations</a:t>
            </a:r>
          </a:p>
          <a:p>
            <a:r>
              <a:rPr lang="fr-FR" dirty="0"/>
              <a:t>Gestion des version </a:t>
            </a:r>
            <a:r>
              <a:rPr lang="fr-FR"/>
              <a:t>des APIs</a:t>
            </a:r>
            <a:endParaRPr lang="fr-FR" dirty="0"/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87D-23B8-4E40-AEF6-6452B80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FAB-7866-4776-8F13-24FBD5C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des interfaces (contrats)</a:t>
            </a:r>
          </a:p>
        </p:txBody>
      </p:sp>
    </p:spTree>
    <p:extLst>
      <p:ext uri="{BB962C8B-B14F-4D97-AF65-F5344CB8AC3E}">
        <p14:creationId xmlns:p14="http://schemas.microsoft.com/office/powerpoint/2010/main" val="427259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 plus une API métier. </a:t>
            </a:r>
          </a:p>
          <a:p>
            <a:r>
              <a:rPr lang="fr-FR" dirty="0"/>
              <a:t>Api commune à tous les composants: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interne, elle est utilisée par le système pour évaluer l’état de santé des composants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C8A2F-B8BB-4025-AAB4-FE2340558677}"/>
              </a:ext>
            </a:extLst>
          </p:cNvPr>
          <p:cNvGrpSpPr/>
          <p:nvPr/>
        </p:nvGrpSpPr>
        <p:grpSpPr>
          <a:xfrm>
            <a:off x="7776609" y="3101811"/>
            <a:ext cx="4317422" cy="1511921"/>
            <a:chOff x="3211781" y="3919949"/>
            <a:chExt cx="4317422" cy="15119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4D2B9-B495-4F67-831E-7DDAD1A65696}"/>
                </a:ext>
              </a:extLst>
            </p:cNvPr>
            <p:cNvSpPr/>
            <p:nvPr/>
          </p:nvSpPr>
          <p:spPr>
            <a:xfrm>
              <a:off x="4664364" y="4424218"/>
              <a:ext cx="1958109" cy="1006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Compsant</a:t>
              </a:r>
              <a:endParaRPr lang="fr-FR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B151FC-5E2C-4727-8F83-C4C82C9FA79E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643418" y="3982821"/>
              <a:ext cx="1" cy="441397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4D94D5-9488-484D-98DA-40C765532DF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80873" y="4927600"/>
              <a:ext cx="683491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26FD8-57CB-4ED2-9472-ACF8095F19B8}"/>
                </a:ext>
              </a:extLst>
            </p:cNvPr>
            <p:cNvSpPr txBox="1"/>
            <p:nvPr/>
          </p:nvSpPr>
          <p:spPr>
            <a:xfrm>
              <a:off x="5715742" y="3919949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</a:t>
              </a:r>
              <a:r>
                <a:rPr lang="fr-FR" dirty="0" err="1"/>
                <a:t>Health</a:t>
              </a:r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47B04B-BAA4-40F0-A459-138DB73767F1}"/>
                </a:ext>
              </a:extLst>
            </p:cNvPr>
            <p:cNvSpPr txBox="1"/>
            <p:nvPr/>
          </p:nvSpPr>
          <p:spPr>
            <a:xfrm>
              <a:off x="3211781" y="5062538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Chaque composant réutilise le </a:t>
            </a:r>
            <a:r>
              <a:rPr lang="fr-FR" dirty="0" err="1"/>
              <a:t>transactionID</a:t>
            </a:r>
            <a:r>
              <a:rPr lang="fr-FR" dirty="0"/>
              <a:t> qu’il à reçu lorsqu’il appelle un autre composant.</a:t>
            </a:r>
          </a:p>
          <a:p>
            <a:r>
              <a:rPr lang="fr-FR" dirty="0"/>
              <a:t>Chaque composant est à l’écoute d’une liste de diffusion afin de connaître les annuaires disponibles.</a:t>
            </a:r>
          </a:p>
          <a:p>
            <a:r>
              <a:rPr lang="fr-FR" dirty="0"/>
              <a:t>Chaque composant utilise une liste d’annuaires pour se faire connaître du système.</a:t>
            </a:r>
          </a:p>
          <a:p>
            <a:r>
              <a:rPr lang="fr-FR" dirty="0"/>
              <a:t>Si un annuaire ne se manifeste pas pendant un temps donné, il est considéré comme mort et ne doit plus être utilisé.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 </a:t>
            </a:r>
            <a:r>
              <a:rPr lang="fr-FR" sz="1900" dirty="0"/>
              <a:t>(après analyse de l’url, du numéro de version et des composants disponibles)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Joue le rôle de proxy </a:t>
            </a:r>
            <a:r>
              <a:rPr lang="fr-FR" sz="1900" dirty="0"/>
              <a:t>(application des règles de routage vers les instances disponibles).</a:t>
            </a:r>
            <a:endParaRPr lang="fr-FR" dirty="0"/>
          </a:p>
          <a:p>
            <a:pPr lvl="1"/>
            <a:r>
              <a:rPr lang="fr-FR" dirty="0"/>
              <a:t>Joue le rôle de sas de sécurité </a:t>
            </a:r>
            <a:r>
              <a:rPr lang="fr-FR" sz="1900" dirty="0"/>
              <a:t>(application des règles de sécurité, API Public / Privée, Intranet / Internet, Anonyme / Authentifié, etc.).</a:t>
            </a:r>
            <a:endParaRPr lang="fr-FR" dirty="0"/>
          </a:p>
          <a:p>
            <a:pPr lvl="1"/>
            <a:r>
              <a:rPr lang="fr-FR" dirty="0"/>
              <a:t>Utilise le service d’Annuaire pour localiser les composants disponibles, une notification est émise par l’annuaire à chaque modification constatée (disparition ou instanciation d’un composant)</a:t>
            </a:r>
          </a:p>
          <a:p>
            <a:r>
              <a:rPr lang="fr-FR" dirty="0"/>
              <a:t>Services offerts:</a:t>
            </a:r>
          </a:p>
          <a:p>
            <a:pPr lvl="1"/>
            <a:r>
              <a:rPr lang="fr-FR" dirty="0"/>
              <a:t>Routage des requêtes vers l’instance de composant disponible sur le réseau (</a:t>
            </a:r>
            <a:r>
              <a:rPr lang="fr-FR" dirty="0" err="1"/>
              <a:t>Load</a:t>
            </a:r>
            <a:r>
              <a:rPr lang="fr-FR" dirty="0"/>
              <a:t>-Balancing).</a:t>
            </a:r>
          </a:p>
          <a:p>
            <a:pPr lvl="1"/>
            <a:r>
              <a:rPr lang="fr-FR" dirty="0"/>
              <a:t>Sécurité: applique les règles de sécurité (API Publiques : Privées), limitation des échanges (</a:t>
            </a:r>
            <a:r>
              <a:rPr lang="fr-FR" dirty="0" err="1"/>
              <a:t>throttling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Authentification: vérification de la présence des jetons d’authentification, utilisation de données fraiches ou à partir du cache.</a:t>
            </a:r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échanges; utilisation d’un transaction ID.</a:t>
            </a:r>
          </a:p>
          <a:p>
            <a:pPr lvl="1"/>
            <a:r>
              <a:rPr lang="fr-FR" dirty="0" err="1"/>
              <a:t>Aggrégation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Transformation: </a:t>
            </a:r>
          </a:p>
          <a:p>
            <a:pPr lvl="1"/>
            <a:endParaRPr lang="fr-FR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composants du système via une diffusion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Maintient à jour le catalogue des composants disponibles - </a:t>
            </a:r>
            <a:r>
              <a:rPr lang="fr-FR" sz="1800" dirty="0"/>
              <a:t>Annuaire alimenté par les composants qui se déclarent (au démarrage puis périodiquement)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Vérifie périodiquement l’état de santé des composants (API </a:t>
            </a:r>
            <a:r>
              <a:rPr lang="fr-FR" dirty="0" err="1"/>
              <a:t>Health</a:t>
            </a:r>
            <a:r>
              <a:rPr lang="fr-FR" dirty="0"/>
              <a:t>). </a:t>
            </a:r>
            <a:r>
              <a:rPr lang="fr-FR" sz="1800" dirty="0"/>
              <a:t>Implémente le pattern « Circuit breaker »</a:t>
            </a:r>
          </a:p>
          <a:p>
            <a:pPr lvl="1"/>
            <a:r>
              <a:rPr lang="fr-FR" dirty="0"/>
              <a:t>Emet une notification pour se faire repéré sur le réseau.</a:t>
            </a:r>
          </a:p>
          <a:p>
            <a:pPr lvl="1"/>
            <a:r>
              <a:rPr lang="fr-FR" dirty="0"/>
              <a:t>Emet une notification pour inviter les abonnés à se mettre à jour (API Gateway).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965</Words>
  <Application>Microsoft Office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Backend AFO  nouvelle version</vt:lpstr>
      <vt:lpstr>Points clés:</vt:lpstr>
      <vt:lpstr>Les composants disponibles:</vt:lpstr>
      <vt:lpstr>Définition des composants</vt:lpstr>
      <vt:lpstr>Les composants : Parties communes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38</cp:revision>
  <dcterms:created xsi:type="dcterms:W3CDTF">2018-08-03T13:52:15Z</dcterms:created>
  <dcterms:modified xsi:type="dcterms:W3CDTF">2018-08-10T10:55:59Z</dcterms:modified>
</cp:coreProperties>
</file>