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D73BC-2591-E583-CB57-0B2319012A62}" v="261" dt="2021-03-08T05:14:34.604"/>
    <p1510:client id="{1ED9C8C3-A00C-40C0-A004-3068BE7EE247}" v="43" dt="2021-03-09T04:51:39.951"/>
    <p1510:client id="{7A22B29F-500B-B000-D6A6-DD6260CCDE01}" v="3" dt="2021-03-08T03:58:44.683"/>
    <p1510:client id="{E4FACBE6-B12E-40FA-B75F-49EB2865DDED}" v="127" dt="2021-03-08T03:42:48.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Pulido" userId="S::apulido8308@smail.pcd.edu::93bc13de-1606-4a0c-be91-76828d167f0b" providerId="AD" clId="Web-{14FD73BC-2591-E583-CB57-0B2319012A62}"/>
    <pc:docChg chg="addSld delSld modSld">
      <pc:chgData name="Adrian Pulido" userId="S::apulido8308@smail.pcd.edu::93bc13de-1606-4a0c-be91-76828d167f0b" providerId="AD" clId="Web-{14FD73BC-2591-E583-CB57-0B2319012A62}" dt="2021-03-08T05:14:34.604" v="284"/>
      <pc:docMkLst>
        <pc:docMk/>
      </pc:docMkLst>
      <pc:sldChg chg="addSp modSp mod setBg">
        <pc:chgData name="Adrian Pulido" userId="S::apulido8308@smail.pcd.edu::93bc13de-1606-4a0c-be91-76828d167f0b" providerId="AD" clId="Web-{14FD73BC-2591-E583-CB57-0B2319012A62}" dt="2021-03-08T05:12:14.103" v="261"/>
        <pc:sldMkLst>
          <pc:docMk/>
          <pc:sldMk cId="4109595904" sldId="257"/>
        </pc:sldMkLst>
        <pc:spChg chg="mod">
          <ac:chgData name="Adrian Pulido" userId="S::apulido8308@smail.pcd.edu::93bc13de-1606-4a0c-be91-76828d167f0b" providerId="AD" clId="Web-{14FD73BC-2591-E583-CB57-0B2319012A62}" dt="2021-03-08T05:12:14.103" v="261"/>
          <ac:spMkLst>
            <pc:docMk/>
            <pc:sldMk cId="4109595904" sldId="257"/>
            <ac:spMk id="2" creationId="{ABF3B765-3233-46F3-A128-116A33D22EC0}"/>
          </ac:spMkLst>
        </pc:spChg>
        <pc:spChg chg="mod">
          <ac:chgData name="Adrian Pulido" userId="S::apulido8308@smail.pcd.edu::93bc13de-1606-4a0c-be91-76828d167f0b" providerId="AD" clId="Web-{14FD73BC-2591-E583-CB57-0B2319012A62}" dt="2021-03-08T05:12:14.103" v="261"/>
          <ac:spMkLst>
            <pc:docMk/>
            <pc:sldMk cId="4109595904" sldId="257"/>
            <ac:spMk id="3" creationId="{4701B40D-1DBA-44AA-B800-EBAB535ED1DA}"/>
          </ac:spMkLst>
        </pc:spChg>
        <pc:spChg chg="add">
          <ac:chgData name="Adrian Pulido" userId="S::apulido8308@smail.pcd.edu::93bc13de-1606-4a0c-be91-76828d167f0b" providerId="AD" clId="Web-{14FD73BC-2591-E583-CB57-0B2319012A62}" dt="2021-03-08T05:12:14.103" v="261"/>
          <ac:spMkLst>
            <pc:docMk/>
            <pc:sldMk cId="4109595904" sldId="257"/>
            <ac:spMk id="8" creationId="{B6CDA21F-E7AF-4C75-8395-33F58D5B0E45}"/>
          </ac:spMkLst>
        </pc:spChg>
        <pc:spChg chg="add">
          <ac:chgData name="Adrian Pulido" userId="S::apulido8308@smail.pcd.edu::93bc13de-1606-4a0c-be91-76828d167f0b" providerId="AD" clId="Web-{14FD73BC-2591-E583-CB57-0B2319012A62}" dt="2021-03-08T05:12:14.103" v="261"/>
          <ac:spMkLst>
            <pc:docMk/>
            <pc:sldMk cId="4109595904" sldId="257"/>
            <ac:spMk id="15" creationId="{D5B0017B-2ECA-49AF-B397-DC140825DF8D}"/>
          </ac:spMkLst>
        </pc:spChg>
        <pc:grpChg chg="add">
          <ac:chgData name="Adrian Pulido" userId="S::apulido8308@smail.pcd.edu::93bc13de-1606-4a0c-be91-76828d167f0b" providerId="AD" clId="Web-{14FD73BC-2591-E583-CB57-0B2319012A62}" dt="2021-03-08T05:12:14.103" v="261"/>
          <ac:grpSpMkLst>
            <pc:docMk/>
            <pc:sldMk cId="4109595904" sldId="257"/>
            <ac:grpSpMk id="10" creationId="{AE1C45F0-260A-458C-96ED-C1F6D2151219}"/>
          </ac:grpSpMkLst>
        </pc:grpChg>
        <pc:cxnChg chg="add">
          <ac:chgData name="Adrian Pulido" userId="S::apulido8308@smail.pcd.edu::93bc13de-1606-4a0c-be91-76828d167f0b" providerId="AD" clId="Web-{14FD73BC-2591-E583-CB57-0B2319012A62}" dt="2021-03-08T05:12:14.103" v="261"/>
          <ac:cxnSpMkLst>
            <pc:docMk/>
            <pc:sldMk cId="4109595904" sldId="257"/>
            <ac:cxnSpMk id="17" creationId="{6CF1BAF6-AD41-4082-B212-8A1F9A2E8779}"/>
          </ac:cxnSpMkLst>
        </pc:cxnChg>
      </pc:sldChg>
      <pc:sldChg chg="addSp delSp modSp mod setBg">
        <pc:chgData name="Adrian Pulido" userId="S::apulido8308@smail.pcd.edu::93bc13de-1606-4a0c-be91-76828d167f0b" providerId="AD" clId="Web-{14FD73BC-2591-E583-CB57-0B2319012A62}" dt="2021-03-08T05:14:34.604" v="284"/>
        <pc:sldMkLst>
          <pc:docMk/>
          <pc:sldMk cId="1506515935" sldId="258"/>
        </pc:sldMkLst>
        <pc:spChg chg="mod">
          <ac:chgData name="Adrian Pulido" userId="S::apulido8308@smail.pcd.edu::93bc13de-1606-4a0c-be91-76828d167f0b" providerId="AD" clId="Web-{14FD73BC-2591-E583-CB57-0B2319012A62}" dt="2021-03-08T05:14:34.589" v="283"/>
          <ac:spMkLst>
            <pc:docMk/>
            <pc:sldMk cId="1506515935" sldId="258"/>
            <ac:spMk id="2" creationId="{441F3877-2CAE-46FD-A378-A59556AB183C}"/>
          </ac:spMkLst>
        </pc:spChg>
        <pc:spChg chg="del">
          <ac:chgData name="Adrian Pulido" userId="S::apulido8308@smail.pcd.edu::93bc13de-1606-4a0c-be91-76828d167f0b" providerId="AD" clId="Web-{14FD73BC-2591-E583-CB57-0B2319012A62}" dt="2021-03-08T04:40:59.140" v="0"/>
          <ac:spMkLst>
            <pc:docMk/>
            <pc:sldMk cId="1506515935" sldId="258"/>
            <ac:spMk id="3" creationId="{B386146D-CFB4-4678-9B9B-C8B65921FF63}"/>
          </ac:spMkLst>
        </pc:spChg>
        <pc:spChg chg="add del">
          <ac:chgData name="Adrian Pulido" userId="S::apulido8308@smail.pcd.edu::93bc13de-1606-4a0c-be91-76828d167f0b" providerId="AD" clId="Web-{14FD73BC-2591-E583-CB57-0B2319012A62}" dt="2021-03-08T04:41:17.719" v="2"/>
          <ac:spMkLst>
            <pc:docMk/>
            <pc:sldMk cId="1506515935" sldId="258"/>
            <ac:spMk id="8" creationId="{4BEB38B5-3004-49CF-8E14-EA4E68C31FAD}"/>
          </ac:spMkLst>
        </pc:spChg>
        <pc:spChg chg="add del">
          <ac:chgData name="Adrian Pulido" userId="S::apulido8308@smail.pcd.edu::93bc13de-1606-4a0c-be91-76828d167f0b" providerId="AD" clId="Web-{14FD73BC-2591-E583-CB57-0B2319012A62}" dt="2021-03-08T04:41:53.781" v="10"/>
          <ac:spMkLst>
            <pc:docMk/>
            <pc:sldMk cId="1506515935" sldId="258"/>
            <ac:spMk id="9" creationId="{D4771268-CB57-404A-9271-370EB28F6090}"/>
          </ac:spMkLst>
        </pc:spChg>
        <pc:spChg chg="add del">
          <ac:chgData name="Adrian Pulido" userId="S::apulido8308@smail.pcd.edu::93bc13de-1606-4a0c-be91-76828d167f0b" providerId="AD" clId="Web-{14FD73BC-2591-E583-CB57-0B2319012A62}" dt="2021-03-08T04:41:17.719" v="2"/>
          <ac:spMkLst>
            <pc:docMk/>
            <pc:sldMk cId="1506515935" sldId="258"/>
            <ac:spMk id="11" creationId="{EBF87945-A001-489F-9D9B-7D9435F0B9CA}"/>
          </ac:spMkLst>
        </pc:spChg>
        <pc:spChg chg="add del">
          <ac:chgData name="Adrian Pulido" userId="S::apulido8308@smail.pcd.edu::93bc13de-1606-4a0c-be91-76828d167f0b" providerId="AD" clId="Web-{14FD73BC-2591-E583-CB57-0B2319012A62}" dt="2021-03-08T04:41:53.765" v="9"/>
          <ac:spMkLst>
            <pc:docMk/>
            <pc:sldMk cId="1506515935" sldId="258"/>
            <ac:spMk id="12" creationId="{73DE2CFE-42F2-48F0-8706-5264E012B10C}"/>
          </ac:spMkLst>
        </pc:spChg>
        <pc:spChg chg="add del">
          <ac:chgData name="Adrian Pulido" userId="S::apulido8308@smail.pcd.edu::93bc13de-1606-4a0c-be91-76828d167f0b" providerId="AD" clId="Web-{14FD73BC-2591-E583-CB57-0B2319012A62}" dt="2021-03-08T04:41:50.969" v="7"/>
          <ac:spMkLst>
            <pc:docMk/>
            <pc:sldMk cId="1506515935" sldId="258"/>
            <ac:spMk id="13" creationId="{CF577899-461C-49D4-BF36-D7A42991CED9}"/>
          </ac:spMkLst>
        </pc:spChg>
        <pc:spChg chg="add del">
          <ac:chgData name="Adrian Pulido" userId="S::apulido8308@smail.pcd.edu::93bc13de-1606-4a0c-be91-76828d167f0b" providerId="AD" clId="Web-{14FD73BC-2591-E583-CB57-0B2319012A62}" dt="2021-03-08T04:41:53.765" v="9"/>
          <ac:spMkLst>
            <pc:docMk/>
            <pc:sldMk cId="1506515935" sldId="258"/>
            <ac:spMk id="14" creationId="{083703F1-2BBB-41B0-B399-9A80A1E1681E}"/>
          </ac:spMkLst>
        </pc:spChg>
        <pc:spChg chg="add del">
          <ac:chgData name="Adrian Pulido" userId="S::apulido8308@smail.pcd.edu::93bc13de-1606-4a0c-be91-76828d167f0b" providerId="AD" clId="Web-{14FD73BC-2591-E583-CB57-0B2319012A62}" dt="2021-03-08T05:11:16.353" v="260"/>
          <ac:spMkLst>
            <pc:docMk/>
            <pc:sldMk cId="1506515935" sldId="258"/>
            <ac:spMk id="15" creationId="{D4771268-CB57-404A-9271-370EB28F6090}"/>
          </ac:spMkLst>
        </pc:spChg>
        <pc:spChg chg="add del">
          <ac:chgData name="Adrian Pulido" userId="S::apulido8308@smail.pcd.edu::93bc13de-1606-4a0c-be91-76828d167f0b" providerId="AD" clId="Web-{14FD73BC-2591-E583-CB57-0B2319012A62}" dt="2021-03-08T04:41:50.969" v="7"/>
          <ac:spMkLst>
            <pc:docMk/>
            <pc:sldMk cId="1506515935" sldId="258"/>
            <ac:spMk id="16" creationId="{F4C0B10B-D2C4-4A54-AFAD-3D27DF88BB37}"/>
          </ac:spMkLst>
        </pc:spChg>
        <pc:spChg chg="add del">
          <ac:chgData name="Adrian Pulido" userId="S::apulido8308@smail.pcd.edu::93bc13de-1606-4a0c-be91-76828d167f0b" providerId="AD" clId="Web-{14FD73BC-2591-E583-CB57-0B2319012A62}" dt="2021-03-08T05:11:03.197" v="249"/>
          <ac:spMkLst>
            <pc:docMk/>
            <pc:sldMk cId="1506515935" sldId="258"/>
            <ac:spMk id="17" creationId="{201CC55D-ED54-4C5C-95E6-10947BD1103B}"/>
          </ac:spMkLst>
        </pc:spChg>
        <pc:spChg chg="add del">
          <ac:chgData name="Adrian Pulido" userId="S::apulido8308@smail.pcd.edu::93bc13de-1606-4a0c-be91-76828d167f0b" providerId="AD" clId="Web-{14FD73BC-2591-E583-CB57-0B2319012A62}" dt="2021-03-08T05:10:57.462" v="245"/>
          <ac:spMkLst>
            <pc:docMk/>
            <pc:sldMk cId="1506515935" sldId="258"/>
            <ac:spMk id="19" creationId="{08B2DFAA-1855-4DDD-BF5F-CF37A51D057F}"/>
          </ac:spMkLst>
        </pc:spChg>
        <pc:spChg chg="add del">
          <ac:chgData name="Adrian Pulido" userId="S::apulido8308@smail.pcd.edu::93bc13de-1606-4a0c-be91-76828d167f0b" providerId="AD" clId="Web-{14FD73BC-2591-E583-CB57-0B2319012A62}" dt="2021-03-08T05:10:59.775" v="247"/>
          <ac:spMkLst>
            <pc:docMk/>
            <pc:sldMk cId="1506515935" sldId="258"/>
            <ac:spMk id="20" creationId="{D4771268-CB57-404A-9271-370EB28F6090}"/>
          </ac:spMkLst>
        </pc:spChg>
        <pc:spChg chg="add del">
          <ac:chgData name="Adrian Pulido" userId="S::apulido8308@smail.pcd.edu::93bc13de-1606-4a0c-be91-76828d167f0b" providerId="AD" clId="Web-{14FD73BC-2591-E583-CB57-0B2319012A62}" dt="2021-03-08T05:11:03.197" v="249"/>
          <ac:spMkLst>
            <pc:docMk/>
            <pc:sldMk cId="1506515935" sldId="258"/>
            <ac:spMk id="21" creationId="{31BD8F9D-D3BD-4367-895F-77E866C904DD}"/>
          </ac:spMkLst>
        </pc:spChg>
        <pc:spChg chg="add del">
          <ac:chgData name="Adrian Pulido" userId="S::apulido8308@smail.pcd.edu::93bc13de-1606-4a0c-be91-76828d167f0b" providerId="AD" clId="Web-{14FD73BC-2591-E583-CB57-0B2319012A62}" dt="2021-03-08T05:10:57.462" v="245"/>
          <ac:spMkLst>
            <pc:docMk/>
            <pc:sldMk cId="1506515935" sldId="258"/>
            <ac:spMk id="22" creationId="{9C9E83AF-030E-4F9E-A53E-41FDC8659D0D}"/>
          </ac:spMkLst>
        </pc:spChg>
        <pc:spChg chg="add del">
          <ac:chgData name="Adrian Pulido" userId="S::apulido8308@smail.pcd.edu::93bc13de-1606-4a0c-be91-76828d167f0b" providerId="AD" clId="Web-{14FD73BC-2591-E583-CB57-0B2319012A62}" dt="2021-03-08T05:11:05.744" v="251"/>
          <ac:spMkLst>
            <pc:docMk/>
            <pc:sldMk cId="1506515935" sldId="258"/>
            <ac:spMk id="23" creationId="{AB45A142-4255-493C-8284-5D566C121B10}"/>
          </ac:spMkLst>
        </pc:spChg>
        <pc:spChg chg="add del">
          <ac:chgData name="Adrian Pulido" userId="S::apulido8308@smail.pcd.edu::93bc13de-1606-4a0c-be91-76828d167f0b" providerId="AD" clId="Web-{14FD73BC-2591-E583-CB57-0B2319012A62}" dt="2021-03-08T05:11:08.181" v="253"/>
          <ac:spMkLst>
            <pc:docMk/>
            <pc:sldMk cId="1506515935" sldId="258"/>
            <ac:spMk id="26" creationId="{6753252F-4873-4F63-801D-CC719279A7D5}"/>
          </ac:spMkLst>
        </pc:spChg>
        <pc:spChg chg="add del">
          <ac:chgData name="Adrian Pulido" userId="S::apulido8308@smail.pcd.edu::93bc13de-1606-4a0c-be91-76828d167f0b" providerId="AD" clId="Web-{14FD73BC-2591-E583-CB57-0B2319012A62}" dt="2021-03-08T05:11:08.181" v="253"/>
          <ac:spMkLst>
            <pc:docMk/>
            <pc:sldMk cId="1506515935" sldId="258"/>
            <ac:spMk id="27" creationId="{047C8CCB-F95D-4249-92DD-651249D3535A}"/>
          </ac:spMkLst>
        </pc:spChg>
        <pc:spChg chg="add del">
          <ac:chgData name="Adrian Pulido" userId="S::apulido8308@smail.pcd.edu::93bc13de-1606-4a0c-be91-76828d167f0b" providerId="AD" clId="Web-{14FD73BC-2591-E583-CB57-0B2319012A62}" dt="2021-03-08T05:11:03.197" v="249"/>
          <ac:spMkLst>
            <pc:docMk/>
            <pc:sldMk cId="1506515935" sldId="258"/>
            <ac:spMk id="28" creationId="{3873B707-463F-40B0-8227-E8CC6C67EB25}"/>
          </ac:spMkLst>
        </pc:spChg>
        <pc:spChg chg="add del">
          <ac:chgData name="Adrian Pulido" userId="S::apulido8308@smail.pcd.edu::93bc13de-1606-4a0c-be91-76828d167f0b" providerId="AD" clId="Web-{14FD73BC-2591-E583-CB57-0B2319012A62}" dt="2021-03-08T05:11:13.119" v="257"/>
          <ac:spMkLst>
            <pc:docMk/>
            <pc:sldMk cId="1506515935" sldId="258"/>
            <ac:spMk id="29" creationId="{9C9E83AF-030E-4F9E-A53E-41FDC8659D0D}"/>
          </ac:spMkLst>
        </pc:spChg>
        <pc:spChg chg="add del">
          <ac:chgData name="Adrian Pulido" userId="S::apulido8308@smail.pcd.edu::93bc13de-1606-4a0c-be91-76828d167f0b" providerId="AD" clId="Web-{14FD73BC-2591-E583-CB57-0B2319012A62}" dt="2021-03-08T05:11:03.197" v="249"/>
          <ac:spMkLst>
            <pc:docMk/>
            <pc:sldMk cId="1506515935" sldId="258"/>
            <ac:spMk id="30" creationId="{C13237C8-E62C-4F0D-A318-BD6FB6C2D138}"/>
          </ac:spMkLst>
        </pc:spChg>
        <pc:spChg chg="add del">
          <ac:chgData name="Adrian Pulido" userId="S::apulido8308@smail.pcd.edu::93bc13de-1606-4a0c-be91-76828d167f0b" providerId="AD" clId="Web-{14FD73BC-2591-E583-CB57-0B2319012A62}" dt="2021-03-08T05:11:13.119" v="257"/>
          <ac:spMkLst>
            <pc:docMk/>
            <pc:sldMk cId="1506515935" sldId="258"/>
            <ac:spMk id="31" creationId="{08B2DFAA-1855-4DDD-BF5F-CF37A51D057F}"/>
          </ac:spMkLst>
        </pc:spChg>
        <pc:spChg chg="add del">
          <ac:chgData name="Adrian Pulido" userId="S::apulido8308@smail.pcd.edu::93bc13de-1606-4a0c-be91-76828d167f0b" providerId="AD" clId="Web-{14FD73BC-2591-E583-CB57-0B2319012A62}" dt="2021-03-08T05:11:03.197" v="249"/>
          <ac:spMkLst>
            <pc:docMk/>
            <pc:sldMk cId="1506515935" sldId="258"/>
            <ac:spMk id="32" creationId="{19C9EAEA-39D0-4B0E-A0EB-51E7B26740B1}"/>
          </ac:spMkLst>
        </pc:spChg>
        <pc:spChg chg="add del">
          <ac:chgData name="Adrian Pulido" userId="S::apulido8308@smail.pcd.edu::93bc13de-1606-4a0c-be91-76828d167f0b" providerId="AD" clId="Web-{14FD73BC-2591-E583-CB57-0B2319012A62}" dt="2021-03-08T05:11:16.353" v="259"/>
          <ac:spMkLst>
            <pc:docMk/>
            <pc:sldMk cId="1506515935" sldId="258"/>
            <ac:spMk id="33" creationId="{AB45A142-4255-493C-8284-5D566C121B10}"/>
          </ac:spMkLst>
        </pc:spChg>
        <pc:spChg chg="add del">
          <ac:chgData name="Adrian Pulido" userId="S::apulido8308@smail.pcd.edu::93bc13de-1606-4a0c-be91-76828d167f0b" providerId="AD" clId="Web-{14FD73BC-2591-E583-CB57-0B2319012A62}" dt="2021-03-08T05:12:19.900" v="262"/>
          <ac:spMkLst>
            <pc:docMk/>
            <pc:sldMk cId="1506515935" sldId="258"/>
            <ac:spMk id="35" creationId="{AB45A142-4255-493C-8284-5D566C121B10}"/>
          </ac:spMkLst>
        </pc:spChg>
        <pc:spChg chg="add del">
          <ac:chgData name="Adrian Pulido" userId="S::apulido8308@smail.pcd.edu::93bc13de-1606-4a0c-be91-76828d167f0b" providerId="AD" clId="Web-{14FD73BC-2591-E583-CB57-0B2319012A62}" dt="2021-03-08T05:14:34.604" v="284"/>
          <ac:spMkLst>
            <pc:docMk/>
            <pc:sldMk cId="1506515935" sldId="258"/>
            <ac:spMk id="41" creationId="{BA79A7CF-01AF-4178-9369-94E0C90EB046}"/>
          </ac:spMkLst>
        </pc:spChg>
        <pc:spChg chg="add del">
          <ac:chgData name="Adrian Pulido" userId="S::apulido8308@smail.pcd.edu::93bc13de-1606-4a0c-be91-76828d167f0b" providerId="AD" clId="Web-{14FD73BC-2591-E583-CB57-0B2319012A62}" dt="2021-03-08T05:14:34.604" v="284"/>
          <ac:spMkLst>
            <pc:docMk/>
            <pc:sldMk cId="1506515935" sldId="258"/>
            <ac:spMk id="43" creationId="{99413ED5-9ED4-4772-BCE4-2BCAE6B12E35}"/>
          </ac:spMkLst>
        </pc:spChg>
        <pc:spChg chg="add del">
          <ac:chgData name="Adrian Pulido" userId="S::apulido8308@smail.pcd.edu::93bc13de-1606-4a0c-be91-76828d167f0b" providerId="AD" clId="Web-{14FD73BC-2591-E583-CB57-0B2319012A62}" dt="2021-03-08T05:14:34.604" v="284"/>
          <ac:spMkLst>
            <pc:docMk/>
            <pc:sldMk cId="1506515935" sldId="258"/>
            <ac:spMk id="45" creationId="{04357C93-F0CB-4A1C-8F77-4E9063789819}"/>
          </ac:spMkLst>
        </pc:spChg>
        <pc:spChg chg="add del">
          <ac:chgData name="Adrian Pulido" userId="S::apulido8308@smail.pcd.edu::93bc13de-1606-4a0c-be91-76828d167f0b" providerId="AD" clId="Web-{14FD73BC-2591-E583-CB57-0B2319012A62}" dt="2021-03-08T05:14:34.604" v="284"/>
          <ac:spMkLst>
            <pc:docMk/>
            <pc:sldMk cId="1506515935" sldId="258"/>
            <ac:spMk id="47" creationId="{90F533E9-6690-41A8-A372-4C6C622D028D}"/>
          </ac:spMkLst>
        </pc:spChg>
        <pc:spChg chg="add del">
          <ac:chgData name="Adrian Pulido" userId="S::apulido8308@smail.pcd.edu::93bc13de-1606-4a0c-be91-76828d167f0b" providerId="AD" clId="Web-{14FD73BC-2591-E583-CB57-0B2319012A62}" dt="2021-03-08T05:14:24.979" v="277"/>
          <ac:spMkLst>
            <pc:docMk/>
            <pc:sldMk cId="1506515935" sldId="258"/>
            <ac:spMk id="49" creationId="{117AB3D3-3C9C-4DED-809A-78734805B895}"/>
          </ac:spMkLst>
        </pc:spChg>
        <pc:spChg chg="add del">
          <ac:chgData name="Adrian Pulido" userId="S::apulido8308@smail.pcd.edu::93bc13de-1606-4a0c-be91-76828d167f0b" providerId="AD" clId="Web-{14FD73BC-2591-E583-CB57-0B2319012A62}" dt="2021-03-08T05:14:24.979" v="277"/>
          <ac:spMkLst>
            <pc:docMk/>
            <pc:sldMk cId="1506515935" sldId="258"/>
            <ac:spMk id="50" creationId="{3A9A4357-BD1D-4622-A4FE-766E6AB8DE84}"/>
          </ac:spMkLst>
        </pc:spChg>
        <pc:spChg chg="add del">
          <ac:chgData name="Adrian Pulido" userId="S::apulido8308@smail.pcd.edu::93bc13de-1606-4a0c-be91-76828d167f0b" providerId="AD" clId="Web-{14FD73BC-2591-E583-CB57-0B2319012A62}" dt="2021-03-08T05:14:22.338" v="275"/>
          <ac:spMkLst>
            <pc:docMk/>
            <pc:sldMk cId="1506515935" sldId="258"/>
            <ac:spMk id="51" creationId="{20A36B7A-C6DD-4AC0-8CF1-753EA515D492}"/>
          </ac:spMkLst>
        </pc:spChg>
        <pc:spChg chg="add del">
          <ac:chgData name="Adrian Pulido" userId="S::apulido8308@smail.pcd.edu::93bc13de-1606-4a0c-be91-76828d167f0b" providerId="AD" clId="Web-{14FD73BC-2591-E583-CB57-0B2319012A62}" dt="2021-03-08T05:14:24.979" v="277"/>
          <ac:spMkLst>
            <pc:docMk/>
            <pc:sldMk cId="1506515935" sldId="258"/>
            <ac:spMk id="52" creationId="{25B07E67-017A-48C8-B333-E6FA14DF5EB6}"/>
          </ac:spMkLst>
        </pc:spChg>
        <pc:spChg chg="add del">
          <ac:chgData name="Adrian Pulido" userId="S::apulido8308@smail.pcd.edu::93bc13de-1606-4a0c-be91-76828d167f0b" providerId="AD" clId="Web-{14FD73BC-2591-E583-CB57-0B2319012A62}" dt="2021-03-08T05:14:24.979" v="277"/>
          <ac:spMkLst>
            <pc:docMk/>
            <pc:sldMk cId="1506515935" sldId="258"/>
            <ac:spMk id="53" creationId="{E6995CE5-F890-4ABA-82A2-26507CE8D2A3}"/>
          </ac:spMkLst>
        </pc:spChg>
        <pc:spChg chg="add del">
          <ac:chgData name="Adrian Pulido" userId="S::apulido8308@smail.pcd.edu::93bc13de-1606-4a0c-be91-76828d167f0b" providerId="AD" clId="Web-{14FD73BC-2591-E583-CB57-0B2319012A62}" dt="2021-03-08T05:14:22.338" v="275"/>
          <ac:spMkLst>
            <pc:docMk/>
            <pc:sldMk cId="1506515935" sldId="258"/>
            <ac:spMk id="54" creationId="{201CC55D-ED54-4C5C-95E6-10947BD1103B}"/>
          </ac:spMkLst>
        </pc:spChg>
        <pc:spChg chg="add del">
          <ac:chgData name="Adrian Pulido" userId="S::apulido8308@smail.pcd.edu::93bc13de-1606-4a0c-be91-76828d167f0b" providerId="AD" clId="Web-{14FD73BC-2591-E583-CB57-0B2319012A62}" dt="2021-03-08T05:14:29.589" v="281"/>
          <ac:spMkLst>
            <pc:docMk/>
            <pc:sldMk cId="1506515935" sldId="258"/>
            <ac:spMk id="55" creationId="{6753252F-4873-4F63-801D-CC719279A7D5}"/>
          </ac:spMkLst>
        </pc:spChg>
        <pc:spChg chg="add del">
          <ac:chgData name="Adrian Pulido" userId="S::apulido8308@smail.pcd.edu::93bc13de-1606-4a0c-be91-76828d167f0b" providerId="AD" clId="Web-{14FD73BC-2591-E583-CB57-0B2319012A62}" dt="2021-03-08T05:14:29.589" v="281"/>
          <ac:spMkLst>
            <pc:docMk/>
            <pc:sldMk cId="1506515935" sldId="258"/>
            <ac:spMk id="57" creationId="{047C8CCB-F95D-4249-92DD-651249D3535A}"/>
          </ac:spMkLst>
        </pc:spChg>
        <pc:spChg chg="add del">
          <ac:chgData name="Adrian Pulido" userId="S::apulido8308@smail.pcd.edu::93bc13de-1606-4a0c-be91-76828d167f0b" providerId="AD" clId="Web-{14FD73BC-2591-E583-CB57-0B2319012A62}" dt="2021-03-08T05:14:24.979" v="277"/>
          <ac:spMkLst>
            <pc:docMk/>
            <pc:sldMk cId="1506515935" sldId="258"/>
            <ac:spMk id="58" creationId="{E659831F-0D9A-4C63-9EBB-8435B85A440F}"/>
          </ac:spMkLst>
        </pc:spChg>
        <pc:spChg chg="add del">
          <ac:chgData name="Adrian Pulido" userId="S::apulido8308@smail.pcd.edu::93bc13de-1606-4a0c-be91-76828d167f0b" providerId="AD" clId="Web-{14FD73BC-2591-E583-CB57-0B2319012A62}" dt="2021-03-08T05:14:34.589" v="283"/>
          <ac:spMkLst>
            <pc:docMk/>
            <pc:sldMk cId="1506515935" sldId="258"/>
            <ac:spMk id="59" creationId="{9D80C9EF-3CC6-4ECC-9C2D-9D0396C96ED9}"/>
          </ac:spMkLst>
        </pc:spChg>
        <pc:spChg chg="add del">
          <ac:chgData name="Adrian Pulido" userId="S::apulido8308@smail.pcd.edu::93bc13de-1606-4a0c-be91-76828d167f0b" providerId="AD" clId="Web-{14FD73BC-2591-E583-CB57-0B2319012A62}" dt="2021-03-08T05:14:22.338" v="275"/>
          <ac:spMkLst>
            <pc:docMk/>
            <pc:sldMk cId="1506515935" sldId="258"/>
            <ac:spMk id="60" creationId="{3873B707-463F-40B0-8227-E8CC6C67EB25}"/>
          </ac:spMkLst>
        </pc:spChg>
        <pc:spChg chg="add del">
          <ac:chgData name="Adrian Pulido" userId="S::apulido8308@smail.pcd.edu::93bc13de-1606-4a0c-be91-76828d167f0b" providerId="AD" clId="Web-{14FD73BC-2591-E583-CB57-0B2319012A62}" dt="2021-03-08T05:14:34.589" v="283"/>
          <ac:spMkLst>
            <pc:docMk/>
            <pc:sldMk cId="1506515935" sldId="258"/>
            <ac:spMk id="61" creationId="{5DA32751-37A2-45C0-BE94-63D375E27003}"/>
          </ac:spMkLst>
        </pc:spChg>
        <pc:spChg chg="add del">
          <ac:chgData name="Adrian Pulido" userId="S::apulido8308@smail.pcd.edu::93bc13de-1606-4a0c-be91-76828d167f0b" providerId="AD" clId="Web-{14FD73BC-2591-E583-CB57-0B2319012A62}" dt="2021-03-08T05:14:22.338" v="275"/>
          <ac:spMkLst>
            <pc:docMk/>
            <pc:sldMk cId="1506515935" sldId="258"/>
            <ac:spMk id="62" creationId="{C13237C8-E62C-4F0D-A318-BD6FB6C2D138}"/>
          </ac:spMkLst>
        </pc:spChg>
        <pc:spChg chg="add del">
          <ac:chgData name="Adrian Pulido" userId="S::apulido8308@smail.pcd.edu::93bc13de-1606-4a0c-be91-76828d167f0b" providerId="AD" clId="Web-{14FD73BC-2591-E583-CB57-0B2319012A62}" dt="2021-03-08T05:14:34.589" v="283"/>
          <ac:spMkLst>
            <pc:docMk/>
            <pc:sldMk cId="1506515935" sldId="258"/>
            <ac:spMk id="63" creationId="{E659831F-0D9A-4C63-9EBB-8435B85A440F}"/>
          </ac:spMkLst>
        </pc:spChg>
        <pc:spChg chg="add del">
          <ac:chgData name="Adrian Pulido" userId="S::apulido8308@smail.pcd.edu::93bc13de-1606-4a0c-be91-76828d167f0b" providerId="AD" clId="Web-{14FD73BC-2591-E583-CB57-0B2319012A62}" dt="2021-03-08T05:14:22.338" v="275"/>
          <ac:spMkLst>
            <pc:docMk/>
            <pc:sldMk cId="1506515935" sldId="258"/>
            <ac:spMk id="64" creationId="{19C9EAEA-39D0-4B0E-A0EB-51E7B26740B1}"/>
          </ac:spMkLst>
        </pc:spChg>
        <pc:spChg chg="add del">
          <ac:chgData name="Adrian Pulido" userId="S::apulido8308@smail.pcd.edu::93bc13de-1606-4a0c-be91-76828d167f0b" providerId="AD" clId="Web-{14FD73BC-2591-E583-CB57-0B2319012A62}" dt="2021-03-08T05:14:34.589" v="283"/>
          <ac:spMkLst>
            <pc:docMk/>
            <pc:sldMk cId="1506515935" sldId="258"/>
            <ac:spMk id="65" creationId="{14D1EBA2-9613-42AB-8703-634E02172231}"/>
          </ac:spMkLst>
        </pc:spChg>
        <pc:spChg chg="add del">
          <ac:chgData name="Adrian Pulido" userId="S::apulido8308@smail.pcd.edu::93bc13de-1606-4a0c-be91-76828d167f0b" providerId="AD" clId="Web-{14FD73BC-2591-E583-CB57-0B2319012A62}" dt="2021-03-08T05:14:34.589" v="283"/>
          <ac:spMkLst>
            <pc:docMk/>
            <pc:sldMk cId="1506515935" sldId="258"/>
            <ac:spMk id="66" creationId="{5A55FBCD-CD42-40F5-8A1B-3203F9CAEEAA}"/>
          </ac:spMkLst>
        </pc:spChg>
        <pc:spChg chg="add">
          <ac:chgData name="Adrian Pulido" userId="S::apulido8308@smail.pcd.edu::93bc13de-1606-4a0c-be91-76828d167f0b" providerId="AD" clId="Web-{14FD73BC-2591-E583-CB57-0B2319012A62}" dt="2021-03-08T05:14:34.604" v="284"/>
          <ac:spMkLst>
            <pc:docMk/>
            <pc:sldMk cId="1506515935" sldId="258"/>
            <ac:spMk id="67" creationId="{BA79A7CF-01AF-4178-9369-94E0C90EB046}"/>
          </ac:spMkLst>
        </pc:spChg>
        <pc:spChg chg="add">
          <ac:chgData name="Adrian Pulido" userId="S::apulido8308@smail.pcd.edu::93bc13de-1606-4a0c-be91-76828d167f0b" providerId="AD" clId="Web-{14FD73BC-2591-E583-CB57-0B2319012A62}" dt="2021-03-08T05:14:34.604" v="284"/>
          <ac:spMkLst>
            <pc:docMk/>
            <pc:sldMk cId="1506515935" sldId="258"/>
            <ac:spMk id="68" creationId="{99413ED5-9ED4-4772-BCE4-2BCAE6B12E35}"/>
          </ac:spMkLst>
        </pc:spChg>
        <pc:spChg chg="add">
          <ac:chgData name="Adrian Pulido" userId="S::apulido8308@smail.pcd.edu::93bc13de-1606-4a0c-be91-76828d167f0b" providerId="AD" clId="Web-{14FD73BC-2591-E583-CB57-0B2319012A62}" dt="2021-03-08T05:14:34.604" v="284"/>
          <ac:spMkLst>
            <pc:docMk/>
            <pc:sldMk cId="1506515935" sldId="258"/>
            <ac:spMk id="69" creationId="{04357C93-F0CB-4A1C-8F77-4E9063789819}"/>
          </ac:spMkLst>
        </pc:spChg>
        <pc:spChg chg="add">
          <ac:chgData name="Adrian Pulido" userId="S::apulido8308@smail.pcd.edu::93bc13de-1606-4a0c-be91-76828d167f0b" providerId="AD" clId="Web-{14FD73BC-2591-E583-CB57-0B2319012A62}" dt="2021-03-08T05:14:34.604" v="284"/>
          <ac:spMkLst>
            <pc:docMk/>
            <pc:sldMk cId="1506515935" sldId="258"/>
            <ac:spMk id="70" creationId="{90F533E9-6690-41A8-A372-4C6C622D028D}"/>
          </ac:spMkLst>
        </pc:spChg>
        <pc:grpChg chg="add del">
          <ac:chgData name="Adrian Pulido" userId="S::apulido8308@smail.pcd.edu::93bc13de-1606-4a0c-be91-76828d167f0b" providerId="AD" clId="Web-{14FD73BC-2591-E583-CB57-0B2319012A62}" dt="2021-03-08T04:41:50.969" v="7"/>
          <ac:grpSpMkLst>
            <pc:docMk/>
            <pc:sldMk cId="1506515935" sldId="258"/>
            <ac:grpSpMk id="18" creationId="{B6BADB90-C74B-40D6-86DC-503F65FCE8DC}"/>
          </ac:grpSpMkLst>
        </pc:grpChg>
        <pc:grpChg chg="add del">
          <ac:chgData name="Adrian Pulido" userId="S::apulido8308@smail.pcd.edu::93bc13de-1606-4a0c-be91-76828d167f0b" providerId="AD" clId="Web-{14FD73BC-2591-E583-CB57-0B2319012A62}" dt="2021-03-08T05:11:03.197" v="249"/>
          <ac:grpSpMkLst>
            <pc:docMk/>
            <pc:sldMk cId="1506515935" sldId="258"/>
            <ac:grpSpMk id="24" creationId="{1DE889C7-FAD6-4397-98E2-05D503484459}"/>
          </ac:grpSpMkLst>
        </pc:grpChg>
        <pc:grpChg chg="add del">
          <ac:chgData name="Adrian Pulido" userId="S::apulido8308@smail.pcd.edu::93bc13de-1606-4a0c-be91-76828d167f0b" providerId="AD" clId="Web-{14FD73BC-2591-E583-CB57-0B2319012A62}" dt="2021-03-08T05:14:22.338" v="275"/>
          <ac:grpSpMkLst>
            <pc:docMk/>
            <pc:sldMk cId="1506515935" sldId="258"/>
            <ac:grpSpMk id="56" creationId="{1DE889C7-FAD6-4397-98E2-05D503484459}"/>
          </ac:grpSpMkLst>
        </pc:grpChg>
        <pc:picChg chg="add mod ord">
          <ac:chgData name="Adrian Pulido" userId="S::apulido8308@smail.pcd.edu::93bc13de-1606-4a0c-be91-76828d167f0b" providerId="AD" clId="Web-{14FD73BC-2591-E583-CB57-0B2319012A62}" dt="2021-03-08T05:14:34.589" v="283"/>
          <ac:picMkLst>
            <pc:docMk/>
            <pc:sldMk cId="1506515935" sldId="258"/>
            <ac:picMk id="4" creationId="{1C4FAA59-468F-4DE9-AA31-8505551157EF}"/>
          </ac:picMkLst>
        </pc:picChg>
        <pc:cxnChg chg="add del">
          <ac:chgData name="Adrian Pulido" userId="S::apulido8308@smail.pcd.edu::93bc13de-1606-4a0c-be91-76828d167f0b" providerId="AD" clId="Web-{14FD73BC-2591-E583-CB57-0B2319012A62}" dt="2021-03-08T05:11:05.744" v="251"/>
          <ac:cxnSpMkLst>
            <pc:docMk/>
            <pc:sldMk cId="1506515935" sldId="258"/>
            <ac:cxnSpMk id="25" creationId="{38FB9660-F42F-4313-BBC4-47C007FE484C}"/>
          </ac:cxnSpMkLst>
        </pc:cxnChg>
        <pc:cxnChg chg="add del">
          <ac:chgData name="Adrian Pulido" userId="S::apulido8308@smail.pcd.edu::93bc13de-1606-4a0c-be91-76828d167f0b" providerId="AD" clId="Web-{14FD73BC-2591-E583-CB57-0B2319012A62}" dt="2021-03-08T05:11:16.353" v="259"/>
          <ac:cxnSpMkLst>
            <pc:docMk/>
            <pc:sldMk cId="1506515935" sldId="258"/>
            <ac:cxnSpMk id="34" creationId="{38FB9660-F42F-4313-BBC4-47C007FE484C}"/>
          </ac:cxnSpMkLst>
        </pc:cxnChg>
        <pc:cxnChg chg="add del">
          <ac:chgData name="Adrian Pulido" userId="S::apulido8308@smail.pcd.edu::93bc13de-1606-4a0c-be91-76828d167f0b" providerId="AD" clId="Web-{14FD73BC-2591-E583-CB57-0B2319012A62}" dt="2021-03-08T05:12:19.900" v="262"/>
          <ac:cxnSpMkLst>
            <pc:docMk/>
            <pc:sldMk cId="1506515935" sldId="258"/>
            <ac:cxnSpMk id="36" creationId="{38FB9660-F42F-4313-BBC4-47C007FE484C}"/>
          </ac:cxnSpMkLst>
        </pc:cxnChg>
      </pc:sldChg>
      <pc:sldChg chg="addSp delSp modSp mod setBg">
        <pc:chgData name="Adrian Pulido" userId="S::apulido8308@smail.pcd.edu::93bc13de-1606-4a0c-be91-76828d167f0b" providerId="AD" clId="Web-{14FD73BC-2591-E583-CB57-0B2319012A62}" dt="2021-03-08T05:03:30.992" v="163" actId="20577"/>
        <pc:sldMkLst>
          <pc:docMk/>
          <pc:sldMk cId="1365153336" sldId="259"/>
        </pc:sldMkLst>
        <pc:spChg chg="mod">
          <ac:chgData name="Adrian Pulido" userId="S::apulido8308@smail.pcd.edu::93bc13de-1606-4a0c-be91-76828d167f0b" providerId="AD" clId="Web-{14FD73BC-2591-E583-CB57-0B2319012A62}" dt="2021-03-08T05:03:30.992" v="163" actId="20577"/>
          <ac:spMkLst>
            <pc:docMk/>
            <pc:sldMk cId="1365153336" sldId="259"/>
            <ac:spMk id="2" creationId="{41C7F3B6-AEF0-48D0-B4D1-9E0D791A3864}"/>
          </ac:spMkLst>
        </pc:spChg>
        <pc:spChg chg="del">
          <ac:chgData name="Adrian Pulido" userId="S::apulido8308@smail.pcd.edu::93bc13de-1606-4a0c-be91-76828d167f0b" providerId="AD" clId="Web-{14FD73BC-2591-E583-CB57-0B2319012A62}" dt="2021-03-08T05:02:39.726" v="148"/>
          <ac:spMkLst>
            <pc:docMk/>
            <pc:sldMk cId="1365153336" sldId="259"/>
            <ac:spMk id="3" creationId="{2A734C8D-EF06-42A0-AA7F-3EEBC292CB67}"/>
          </ac:spMkLst>
        </pc:spChg>
        <pc:spChg chg="add del">
          <ac:chgData name="Adrian Pulido" userId="S::apulido8308@smail.pcd.edu::93bc13de-1606-4a0c-be91-76828d167f0b" providerId="AD" clId="Web-{14FD73BC-2591-E583-CB57-0B2319012A62}" dt="2021-03-08T05:02:49.820" v="152"/>
          <ac:spMkLst>
            <pc:docMk/>
            <pc:sldMk cId="1365153336" sldId="259"/>
            <ac:spMk id="6" creationId="{D4771268-CB57-404A-9271-370EB28F6090}"/>
          </ac:spMkLst>
        </pc:spChg>
        <pc:spChg chg="add del">
          <ac:chgData name="Adrian Pulido" userId="S::apulido8308@smail.pcd.edu::93bc13de-1606-4a0c-be91-76828d167f0b" providerId="AD" clId="Web-{14FD73BC-2591-E583-CB57-0B2319012A62}" dt="2021-03-08T05:02:53.695" v="154"/>
          <ac:spMkLst>
            <pc:docMk/>
            <pc:sldMk cId="1365153336" sldId="259"/>
            <ac:spMk id="7" creationId="{6EFC920F-B85A-4068-BD93-41064EDE93D3}"/>
          </ac:spMkLst>
        </pc:spChg>
        <pc:spChg chg="add del">
          <ac:chgData name="Adrian Pulido" userId="S::apulido8308@smail.pcd.edu::93bc13de-1606-4a0c-be91-76828d167f0b" providerId="AD" clId="Web-{14FD73BC-2591-E583-CB57-0B2319012A62}" dt="2021-03-08T05:02:53.695" v="154"/>
          <ac:spMkLst>
            <pc:docMk/>
            <pc:sldMk cId="1365153336" sldId="259"/>
            <ac:spMk id="8" creationId="{48658264-BF04-49F1-B1FD-0FF77B9F9872}"/>
          </ac:spMkLst>
        </pc:spChg>
        <pc:spChg chg="add del">
          <ac:chgData name="Adrian Pulido" userId="S::apulido8308@smail.pcd.edu::93bc13de-1606-4a0c-be91-76828d167f0b" providerId="AD" clId="Web-{14FD73BC-2591-E583-CB57-0B2319012A62}" dt="2021-03-08T05:02:47.539" v="150"/>
          <ac:spMkLst>
            <pc:docMk/>
            <pc:sldMk cId="1365153336" sldId="259"/>
            <ac:spMk id="9" creationId="{16C5FA50-8D52-4617-AF91-5C7B1C8352F1}"/>
          </ac:spMkLst>
        </pc:spChg>
        <pc:spChg chg="add">
          <ac:chgData name="Adrian Pulido" userId="S::apulido8308@smail.pcd.edu::93bc13de-1606-4a0c-be91-76828d167f0b" providerId="AD" clId="Web-{14FD73BC-2591-E583-CB57-0B2319012A62}" dt="2021-03-08T05:02:53.711" v="155"/>
          <ac:spMkLst>
            <pc:docMk/>
            <pc:sldMk cId="1365153336" sldId="259"/>
            <ac:spMk id="10" creationId="{E45B1D5C-0827-4AF0-8186-11FC5A8B8B92}"/>
          </ac:spMkLst>
        </pc:spChg>
        <pc:spChg chg="add del">
          <ac:chgData name="Adrian Pulido" userId="S::apulido8308@smail.pcd.edu::93bc13de-1606-4a0c-be91-76828d167f0b" providerId="AD" clId="Web-{14FD73BC-2591-E583-CB57-0B2319012A62}" dt="2021-03-08T05:02:47.539" v="150"/>
          <ac:spMkLst>
            <pc:docMk/>
            <pc:sldMk cId="1365153336" sldId="259"/>
            <ac:spMk id="11" creationId="{E223798C-12AD-4B0C-A50C-D676347D67CF}"/>
          </ac:spMkLst>
        </pc:spChg>
        <pc:spChg chg="add">
          <ac:chgData name="Adrian Pulido" userId="S::apulido8308@smail.pcd.edu::93bc13de-1606-4a0c-be91-76828d167f0b" providerId="AD" clId="Web-{14FD73BC-2591-E583-CB57-0B2319012A62}" dt="2021-03-08T05:02:53.711" v="155"/>
          <ac:spMkLst>
            <pc:docMk/>
            <pc:sldMk cId="1365153336" sldId="259"/>
            <ac:spMk id="12" creationId="{99413ED5-9ED4-4772-BCE4-2BCAE6B12E35}"/>
          </ac:spMkLst>
        </pc:spChg>
        <pc:spChg chg="add">
          <ac:chgData name="Adrian Pulido" userId="S::apulido8308@smail.pcd.edu::93bc13de-1606-4a0c-be91-76828d167f0b" providerId="AD" clId="Web-{14FD73BC-2591-E583-CB57-0B2319012A62}" dt="2021-03-08T05:02:53.711" v="155"/>
          <ac:spMkLst>
            <pc:docMk/>
            <pc:sldMk cId="1365153336" sldId="259"/>
            <ac:spMk id="14" creationId="{04357C93-F0CB-4A1C-8F77-4E9063789819}"/>
          </ac:spMkLst>
        </pc:spChg>
        <pc:spChg chg="add">
          <ac:chgData name="Adrian Pulido" userId="S::apulido8308@smail.pcd.edu::93bc13de-1606-4a0c-be91-76828d167f0b" providerId="AD" clId="Web-{14FD73BC-2591-E583-CB57-0B2319012A62}" dt="2021-03-08T05:02:53.711" v="155"/>
          <ac:spMkLst>
            <pc:docMk/>
            <pc:sldMk cId="1365153336" sldId="259"/>
            <ac:spMk id="15" creationId="{90F533E9-6690-41A8-A372-4C6C622D028D}"/>
          </ac:spMkLst>
        </pc:spChg>
        <pc:spChg chg="add del">
          <ac:chgData name="Adrian Pulido" userId="S::apulido8308@smail.pcd.edu::93bc13de-1606-4a0c-be91-76828d167f0b" providerId="AD" clId="Web-{14FD73BC-2591-E583-CB57-0B2319012A62}" dt="2021-03-08T05:02:53.695" v="154"/>
          <ac:spMkLst>
            <pc:docMk/>
            <pc:sldMk cId="1365153336" sldId="259"/>
            <ac:spMk id="17" creationId="{CBC4F608-B4B8-48C3-9572-C0F061B1CD99}"/>
          </ac:spMkLst>
        </pc:spChg>
        <pc:spChg chg="add del">
          <ac:chgData name="Adrian Pulido" userId="S::apulido8308@smail.pcd.edu::93bc13de-1606-4a0c-be91-76828d167f0b" providerId="AD" clId="Web-{14FD73BC-2591-E583-CB57-0B2319012A62}" dt="2021-03-08T05:02:53.695" v="154"/>
          <ac:spMkLst>
            <pc:docMk/>
            <pc:sldMk cId="1365153336" sldId="259"/>
            <ac:spMk id="19" creationId="{1382A32C-5B0C-4B1C-A074-76C6DBCC9F87}"/>
          </ac:spMkLst>
        </pc:spChg>
        <pc:grpChg chg="add del">
          <ac:chgData name="Adrian Pulido" userId="S::apulido8308@smail.pcd.edu::93bc13de-1606-4a0c-be91-76828d167f0b" providerId="AD" clId="Web-{14FD73BC-2591-E583-CB57-0B2319012A62}" dt="2021-03-08T05:02:53.695" v="154"/>
          <ac:grpSpMkLst>
            <pc:docMk/>
            <pc:sldMk cId="1365153336" sldId="259"/>
            <ac:grpSpMk id="13" creationId="{1C559108-BBAE-426C-8564-051D2BA6DDC8}"/>
          </ac:grpSpMkLst>
        </pc:grpChg>
        <pc:picChg chg="add mod ord">
          <ac:chgData name="Adrian Pulido" userId="S::apulido8308@smail.pcd.edu::93bc13de-1606-4a0c-be91-76828d167f0b" providerId="AD" clId="Web-{14FD73BC-2591-E583-CB57-0B2319012A62}" dt="2021-03-08T05:03:07.773" v="157" actId="1076"/>
          <ac:picMkLst>
            <pc:docMk/>
            <pc:sldMk cId="1365153336" sldId="259"/>
            <ac:picMk id="4" creationId="{1581A411-FCAB-4ACC-9358-CDDDC95881E0}"/>
          </ac:picMkLst>
        </pc:picChg>
      </pc:sldChg>
      <pc:sldChg chg="addSp delSp modSp del mod setBg">
        <pc:chgData name="Adrian Pulido" userId="S::apulido8308@smail.pcd.edu::93bc13de-1606-4a0c-be91-76828d167f0b" providerId="AD" clId="Web-{14FD73BC-2591-E583-CB57-0B2319012A62}" dt="2021-03-08T05:01:38.726" v="142"/>
        <pc:sldMkLst>
          <pc:docMk/>
          <pc:sldMk cId="599372223" sldId="260"/>
        </pc:sldMkLst>
        <pc:spChg chg="mod ord">
          <ac:chgData name="Adrian Pulido" userId="S::apulido8308@smail.pcd.edu::93bc13de-1606-4a0c-be91-76828d167f0b" providerId="AD" clId="Web-{14FD73BC-2591-E583-CB57-0B2319012A62}" dt="2021-03-08T05:01:31.133" v="141"/>
          <ac:spMkLst>
            <pc:docMk/>
            <pc:sldMk cId="599372223" sldId="260"/>
            <ac:spMk id="2" creationId="{CEA9DC70-82B3-4C53-983F-733C368806DB}"/>
          </ac:spMkLst>
        </pc:spChg>
        <pc:spChg chg="del">
          <ac:chgData name="Adrian Pulido" userId="S::apulido8308@smail.pcd.edu::93bc13de-1606-4a0c-be91-76828d167f0b" providerId="AD" clId="Web-{14FD73BC-2591-E583-CB57-0B2319012A62}" dt="2021-03-08T04:45:27.145" v="11"/>
          <ac:spMkLst>
            <pc:docMk/>
            <pc:sldMk cId="599372223" sldId="260"/>
            <ac:spMk id="3" creationId="{66C7B8F6-8C98-4C1D-83FF-BC6674F4CBD7}"/>
          </ac:spMkLst>
        </pc:spChg>
        <pc:spChg chg="add del">
          <ac:chgData name="Adrian Pulido" userId="S::apulido8308@smail.pcd.edu::93bc13de-1606-4a0c-be91-76828d167f0b" providerId="AD" clId="Web-{14FD73BC-2591-E583-CB57-0B2319012A62}" dt="2021-03-08T04:46:39.332" v="21"/>
          <ac:spMkLst>
            <pc:docMk/>
            <pc:sldMk cId="599372223" sldId="260"/>
            <ac:spMk id="6" creationId="{D4771268-CB57-404A-9271-370EB28F6090}"/>
          </ac:spMkLst>
        </pc:spChg>
        <pc:spChg chg="add del">
          <ac:chgData name="Adrian Pulido" userId="S::apulido8308@smail.pcd.edu::93bc13de-1606-4a0c-be91-76828d167f0b" providerId="AD" clId="Web-{14FD73BC-2591-E583-CB57-0B2319012A62}" dt="2021-03-08T04:47:01.317" v="24"/>
          <ac:spMkLst>
            <pc:docMk/>
            <pc:sldMk cId="599372223" sldId="260"/>
            <ac:spMk id="7" creationId="{73DE2CFE-42F2-48F0-8706-5264E012B10C}"/>
          </ac:spMkLst>
        </pc:spChg>
        <pc:spChg chg="add del">
          <ac:chgData name="Adrian Pulido" userId="S::apulido8308@smail.pcd.edu::93bc13de-1606-4a0c-be91-76828d167f0b" providerId="AD" clId="Web-{14FD73BC-2591-E583-CB57-0B2319012A62}" dt="2021-03-08T04:46:08.270" v="19"/>
          <ac:spMkLst>
            <pc:docMk/>
            <pc:sldMk cId="599372223" sldId="260"/>
            <ac:spMk id="8" creationId="{A056D8F4-5BAF-4EA1-AE76-3F796A5C6FBA}"/>
          </ac:spMkLst>
        </pc:spChg>
        <pc:spChg chg="add del">
          <ac:chgData name="Adrian Pulido" userId="S::apulido8308@smail.pcd.edu::93bc13de-1606-4a0c-be91-76828d167f0b" providerId="AD" clId="Web-{14FD73BC-2591-E583-CB57-0B2319012A62}" dt="2021-03-08T04:46:05.832" v="17"/>
          <ac:spMkLst>
            <pc:docMk/>
            <pc:sldMk cId="599372223" sldId="260"/>
            <ac:spMk id="9" creationId="{D4771268-CB57-404A-9271-370EB28F6090}"/>
          </ac:spMkLst>
        </pc:spChg>
        <pc:spChg chg="add del">
          <ac:chgData name="Adrian Pulido" userId="S::apulido8308@smail.pcd.edu::93bc13de-1606-4a0c-be91-76828d167f0b" providerId="AD" clId="Web-{14FD73BC-2591-E583-CB57-0B2319012A62}" dt="2021-03-08T04:46:54.848" v="23"/>
          <ac:spMkLst>
            <pc:docMk/>
            <pc:sldMk cId="599372223" sldId="260"/>
            <ac:spMk id="10" creationId="{A056D8F4-5BAF-4EA1-AE76-3F796A5C6FBA}"/>
          </ac:spMkLst>
        </pc:spChg>
        <pc:spChg chg="add del">
          <ac:chgData name="Adrian Pulido" userId="S::apulido8308@smail.pcd.edu::93bc13de-1606-4a0c-be91-76828d167f0b" providerId="AD" clId="Web-{14FD73BC-2591-E583-CB57-0B2319012A62}" dt="2021-03-08T04:46:08.270" v="19"/>
          <ac:spMkLst>
            <pc:docMk/>
            <pc:sldMk cId="599372223" sldId="260"/>
            <ac:spMk id="11" creationId="{73DE2CFE-42F2-48F0-8706-5264E012B10C}"/>
          </ac:spMkLst>
        </pc:spChg>
        <pc:spChg chg="add del">
          <ac:chgData name="Adrian Pulido" userId="S::apulido8308@smail.pcd.edu::93bc13de-1606-4a0c-be91-76828d167f0b" providerId="AD" clId="Web-{14FD73BC-2591-E583-CB57-0B2319012A62}" dt="2021-03-08T05:01:31.133" v="141"/>
          <ac:spMkLst>
            <pc:docMk/>
            <pc:sldMk cId="599372223" sldId="260"/>
            <ac:spMk id="12" creationId="{E4505C23-674B-4195-81D6-0C127FEAE3F8}"/>
          </ac:spMkLst>
        </pc:spChg>
        <pc:spChg chg="add del">
          <ac:chgData name="Adrian Pulido" userId="S::apulido8308@smail.pcd.edu::93bc13de-1606-4a0c-be91-76828d167f0b" providerId="AD" clId="Web-{14FD73BC-2591-E583-CB57-0B2319012A62}" dt="2021-03-08T05:01:31.133" v="141"/>
          <ac:spMkLst>
            <pc:docMk/>
            <pc:sldMk cId="599372223" sldId="260"/>
            <ac:spMk id="14" creationId="{65C9B8F0-FF66-4C15-BD05-E86B87331846}"/>
          </ac:spMkLst>
        </pc:spChg>
        <pc:spChg chg="add del">
          <ac:chgData name="Adrian Pulido" userId="S::apulido8308@smail.pcd.edu::93bc13de-1606-4a0c-be91-76828d167f0b" providerId="AD" clId="Web-{14FD73BC-2591-E583-CB57-0B2319012A62}" dt="2021-03-08T05:00:51.898" v="126"/>
          <ac:spMkLst>
            <pc:docMk/>
            <pc:sldMk cId="599372223" sldId="260"/>
            <ac:spMk id="17" creationId="{71EC1228-8B00-4D31-8616-AAB846D68CEF}"/>
          </ac:spMkLst>
        </pc:spChg>
        <pc:spChg chg="add del">
          <ac:chgData name="Adrian Pulido" userId="S::apulido8308@smail.pcd.edu::93bc13de-1606-4a0c-be91-76828d167f0b" providerId="AD" clId="Web-{14FD73BC-2591-E583-CB57-0B2319012A62}" dt="2021-03-08T05:00:45.773" v="122"/>
          <ac:spMkLst>
            <pc:docMk/>
            <pc:sldMk cId="599372223" sldId="260"/>
            <ac:spMk id="18" creationId="{78FFD20A-8719-486A-AB34-6D7715F38E94}"/>
          </ac:spMkLst>
        </pc:spChg>
        <pc:spChg chg="add del">
          <ac:chgData name="Adrian Pulido" userId="S::apulido8308@smail.pcd.edu::93bc13de-1606-4a0c-be91-76828d167f0b" providerId="AD" clId="Web-{14FD73BC-2591-E583-CB57-0B2319012A62}" dt="2021-03-08T05:00:49.336" v="124"/>
          <ac:spMkLst>
            <pc:docMk/>
            <pc:sldMk cId="599372223" sldId="260"/>
            <ac:spMk id="19" creationId="{F29C2C85-1492-463C-B805-3FD3FCE93360}"/>
          </ac:spMkLst>
        </pc:spChg>
        <pc:spChg chg="add del">
          <ac:chgData name="Adrian Pulido" userId="S::apulido8308@smail.pcd.edu::93bc13de-1606-4a0c-be91-76828d167f0b" providerId="AD" clId="Web-{14FD73BC-2591-E583-CB57-0B2319012A62}" dt="2021-03-08T05:00:51.898" v="126"/>
          <ac:spMkLst>
            <pc:docMk/>
            <pc:sldMk cId="599372223" sldId="260"/>
            <ac:spMk id="20" creationId="{99413ED5-9ED4-4772-BCE4-2BCAE6B12E35}"/>
          </ac:spMkLst>
        </pc:spChg>
        <pc:spChg chg="add del">
          <ac:chgData name="Adrian Pulido" userId="S::apulido8308@smail.pcd.edu::93bc13de-1606-4a0c-be91-76828d167f0b" providerId="AD" clId="Web-{14FD73BC-2591-E583-CB57-0B2319012A62}" dt="2021-03-08T05:00:45.773" v="122"/>
          <ac:spMkLst>
            <pc:docMk/>
            <pc:sldMk cId="599372223" sldId="260"/>
            <ac:spMk id="21" creationId="{6ECA6DCB-B7E1-40A9-9524-540C6DA40B1B}"/>
          </ac:spMkLst>
        </pc:spChg>
        <pc:spChg chg="add del">
          <ac:chgData name="Adrian Pulido" userId="S::apulido8308@smail.pcd.edu::93bc13de-1606-4a0c-be91-76828d167f0b" providerId="AD" clId="Web-{14FD73BC-2591-E583-CB57-0B2319012A62}" dt="2021-03-08T05:00:51.898" v="126"/>
          <ac:spMkLst>
            <pc:docMk/>
            <pc:sldMk cId="599372223" sldId="260"/>
            <ac:spMk id="22" creationId="{04357C93-F0CB-4A1C-8F77-4E9063789819}"/>
          </ac:spMkLst>
        </pc:spChg>
        <pc:spChg chg="add del">
          <ac:chgData name="Adrian Pulido" userId="S::apulido8308@smail.pcd.edu::93bc13de-1606-4a0c-be91-76828d167f0b" providerId="AD" clId="Web-{14FD73BC-2591-E583-CB57-0B2319012A62}" dt="2021-03-08T05:00:51.898" v="126"/>
          <ac:spMkLst>
            <pc:docMk/>
            <pc:sldMk cId="599372223" sldId="260"/>
            <ac:spMk id="24" creationId="{90F533E9-6690-41A8-A372-4C6C622D028D}"/>
          </ac:spMkLst>
        </pc:spChg>
        <pc:spChg chg="add del">
          <ac:chgData name="Adrian Pulido" userId="S::apulido8308@smail.pcd.edu::93bc13de-1606-4a0c-be91-76828d167f0b" providerId="AD" clId="Web-{14FD73BC-2591-E583-CB57-0B2319012A62}" dt="2021-03-08T05:00:49.336" v="124"/>
          <ac:spMkLst>
            <pc:docMk/>
            <pc:sldMk cId="599372223" sldId="260"/>
            <ac:spMk id="25" creationId="{8ED94938-268E-4C0A-A08A-B3980C78BAEB}"/>
          </ac:spMkLst>
        </pc:spChg>
        <pc:spChg chg="add del">
          <ac:chgData name="Adrian Pulido" userId="S::apulido8308@smail.pcd.edu::93bc13de-1606-4a0c-be91-76828d167f0b" providerId="AD" clId="Web-{14FD73BC-2591-E583-CB57-0B2319012A62}" dt="2021-03-08T05:00:54.961" v="128"/>
          <ac:spMkLst>
            <pc:docMk/>
            <pc:sldMk cId="599372223" sldId="260"/>
            <ac:spMk id="26" creationId="{AE47195D-EC06-4298-8805-0F0D65997676}"/>
          </ac:spMkLst>
        </pc:spChg>
        <pc:spChg chg="add del">
          <ac:chgData name="Adrian Pulido" userId="S::apulido8308@smail.pcd.edu::93bc13de-1606-4a0c-be91-76828d167f0b" providerId="AD" clId="Web-{14FD73BC-2591-E583-CB57-0B2319012A62}" dt="2021-03-08T05:00:45.773" v="122"/>
          <ac:spMkLst>
            <pc:docMk/>
            <pc:sldMk cId="599372223" sldId="260"/>
            <ac:spMk id="27" creationId="{3873B707-463F-40B0-8227-E8CC6C67EB25}"/>
          </ac:spMkLst>
        </pc:spChg>
        <pc:spChg chg="add del">
          <ac:chgData name="Adrian Pulido" userId="S::apulido8308@smail.pcd.edu::93bc13de-1606-4a0c-be91-76828d167f0b" providerId="AD" clId="Web-{14FD73BC-2591-E583-CB57-0B2319012A62}" dt="2021-03-08T05:00:54.961" v="128"/>
          <ac:spMkLst>
            <pc:docMk/>
            <pc:sldMk cId="599372223" sldId="260"/>
            <ac:spMk id="28" creationId="{99413ED5-9ED4-4772-BCE4-2BCAE6B12E35}"/>
          </ac:spMkLst>
        </pc:spChg>
        <pc:spChg chg="add del">
          <ac:chgData name="Adrian Pulido" userId="S::apulido8308@smail.pcd.edu::93bc13de-1606-4a0c-be91-76828d167f0b" providerId="AD" clId="Web-{14FD73BC-2591-E583-CB57-0B2319012A62}" dt="2021-03-08T05:00:45.773" v="122"/>
          <ac:spMkLst>
            <pc:docMk/>
            <pc:sldMk cId="599372223" sldId="260"/>
            <ac:spMk id="29" creationId="{C13237C8-E62C-4F0D-A318-BD6FB6C2D138}"/>
          </ac:spMkLst>
        </pc:spChg>
        <pc:spChg chg="add del">
          <ac:chgData name="Adrian Pulido" userId="S::apulido8308@smail.pcd.edu::93bc13de-1606-4a0c-be91-76828d167f0b" providerId="AD" clId="Web-{14FD73BC-2591-E583-CB57-0B2319012A62}" dt="2021-03-08T05:00:54.961" v="128"/>
          <ac:spMkLst>
            <pc:docMk/>
            <pc:sldMk cId="599372223" sldId="260"/>
            <ac:spMk id="30" creationId="{04357C93-F0CB-4A1C-8F77-4E9063789819}"/>
          </ac:spMkLst>
        </pc:spChg>
        <pc:spChg chg="add del">
          <ac:chgData name="Adrian Pulido" userId="S::apulido8308@smail.pcd.edu::93bc13de-1606-4a0c-be91-76828d167f0b" providerId="AD" clId="Web-{14FD73BC-2591-E583-CB57-0B2319012A62}" dt="2021-03-08T05:00:45.773" v="122"/>
          <ac:spMkLst>
            <pc:docMk/>
            <pc:sldMk cId="599372223" sldId="260"/>
            <ac:spMk id="31" creationId="{19C9EAEA-39D0-4B0E-A0EB-51E7B26740B1}"/>
          </ac:spMkLst>
        </pc:spChg>
        <pc:spChg chg="add del">
          <ac:chgData name="Adrian Pulido" userId="S::apulido8308@smail.pcd.edu::93bc13de-1606-4a0c-be91-76828d167f0b" providerId="AD" clId="Web-{14FD73BC-2591-E583-CB57-0B2319012A62}" dt="2021-03-08T05:00:54.961" v="128"/>
          <ac:spMkLst>
            <pc:docMk/>
            <pc:sldMk cId="599372223" sldId="260"/>
            <ac:spMk id="32" creationId="{90F533E9-6690-41A8-A372-4C6C622D028D}"/>
          </ac:spMkLst>
        </pc:spChg>
        <pc:spChg chg="add del">
          <ac:chgData name="Adrian Pulido" userId="S::apulido8308@smail.pcd.edu::93bc13de-1606-4a0c-be91-76828d167f0b" providerId="AD" clId="Web-{14FD73BC-2591-E583-CB57-0B2319012A62}" dt="2021-03-08T05:00:45.773" v="122"/>
          <ac:spMkLst>
            <pc:docMk/>
            <pc:sldMk cId="599372223" sldId="260"/>
            <ac:spMk id="33" creationId="{8CB5D2D7-DF65-4E86-BFBA-FFB9B5ACEB64}"/>
          </ac:spMkLst>
        </pc:spChg>
        <pc:spChg chg="add del">
          <ac:chgData name="Adrian Pulido" userId="S::apulido8308@smail.pcd.edu::93bc13de-1606-4a0c-be91-76828d167f0b" providerId="AD" clId="Web-{14FD73BC-2591-E583-CB57-0B2319012A62}" dt="2021-03-08T05:00:57.492" v="130"/>
          <ac:spMkLst>
            <pc:docMk/>
            <pc:sldMk cId="599372223" sldId="260"/>
            <ac:spMk id="34" creationId="{5B9CE10B-7217-4727-A3A7-5DF664DEB4F7}"/>
          </ac:spMkLst>
        </pc:spChg>
        <pc:spChg chg="add del">
          <ac:chgData name="Adrian Pulido" userId="S::apulido8308@smail.pcd.edu::93bc13de-1606-4a0c-be91-76828d167f0b" providerId="AD" clId="Web-{14FD73BC-2591-E583-CB57-0B2319012A62}" dt="2021-03-08T05:00:59.992" v="132"/>
          <ac:spMkLst>
            <pc:docMk/>
            <pc:sldMk cId="599372223" sldId="260"/>
            <ac:spMk id="36" creationId="{521C4EA8-6B83-4338-913D-D75D3C4F34D6}"/>
          </ac:spMkLst>
        </pc:spChg>
        <pc:spChg chg="add del">
          <ac:chgData name="Adrian Pulido" userId="S::apulido8308@smail.pcd.edu::93bc13de-1606-4a0c-be91-76828d167f0b" providerId="AD" clId="Web-{14FD73BC-2591-E583-CB57-0B2319012A62}" dt="2021-03-08T05:00:57.492" v="130"/>
          <ac:spMkLst>
            <pc:docMk/>
            <pc:sldMk cId="599372223" sldId="260"/>
            <ac:spMk id="38" creationId="{04357C93-F0CB-4A1C-8F77-4E9063789819}"/>
          </ac:spMkLst>
        </pc:spChg>
        <pc:spChg chg="add del">
          <ac:chgData name="Adrian Pulido" userId="S::apulido8308@smail.pcd.edu::93bc13de-1606-4a0c-be91-76828d167f0b" providerId="AD" clId="Web-{14FD73BC-2591-E583-CB57-0B2319012A62}" dt="2021-03-08T05:01:02.383" v="134"/>
          <ac:spMkLst>
            <pc:docMk/>
            <pc:sldMk cId="599372223" sldId="260"/>
            <ac:spMk id="39" creationId="{2EAA8ABB-E28C-4BD6-B2CD-376882E92173}"/>
          </ac:spMkLst>
        </pc:spChg>
        <pc:spChg chg="add del">
          <ac:chgData name="Adrian Pulido" userId="S::apulido8308@smail.pcd.edu::93bc13de-1606-4a0c-be91-76828d167f0b" providerId="AD" clId="Web-{14FD73BC-2591-E583-CB57-0B2319012A62}" dt="2021-03-08T05:00:59.992" v="132"/>
          <ac:spMkLst>
            <pc:docMk/>
            <pc:sldMk cId="599372223" sldId="260"/>
            <ac:spMk id="41" creationId="{04357C93-F0CB-4A1C-8F77-4E9063789819}"/>
          </ac:spMkLst>
        </pc:spChg>
        <pc:spChg chg="add del">
          <ac:chgData name="Adrian Pulido" userId="S::apulido8308@smail.pcd.edu::93bc13de-1606-4a0c-be91-76828d167f0b" providerId="AD" clId="Web-{14FD73BC-2591-E583-CB57-0B2319012A62}" dt="2021-03-08T05:01:22.758" v="136"/>
          <ac:spMkLst>
            <pc:docMk/>
            <pc:sldMk cId="599372223" sldId="260"/>
            <ac:spMk id="42" creationId="{F29C2C85-1492-463C-B805-3FD3FCE93360}"/>
          </ac:spMkLst>
        </pc:spChg>
        <pc:spChg chg="add del">
          <ac:chgData name="Adrian Pulido" userId="S::apulido8308@smail.pcd.edu::93bc13de-1606-4a0c-be91-76828d167f0b" providerId="AD" clId="Web-{14FD73BC-2591-E583-CB57-0B2319012A62}" dt="2021-03-08T05:01:02.383" v="134"/>
          <ac:spMkLst>
            <pc:docMk/>
            <pc:sldMk cId="599372223" sldId="260"/>
            <ac:spMk id="44" creationId="{04357C93-F0CB-4A1C-8F77-4E9063789819}"/>
          </ac:spMkLst>
        </pc:spChg>
        <pc:spChg chg="add del">
          <ac:chgData name="Adrian Pulido" userId="S::apulido8308@smail.pcd.edu::93bc13de-1606-4a0c-be91-76828d167f0b" providerId="AD" clId="Web-{14FD73BC-2591-E583-CB57-0B2319012A62}" dt="2021-03-08T05:01:28.664" v="138"/>
          <ac:spMkLst>
            <pc:docMk/>
            <pc:sldMk cId="599372223" sldId="260"/>
            <ac:spMk id="45" creationId="{6ECA6DCB-B7E1-40A9-9524-540C6DA40B1B}"/>
          </ac:spMkLst>
        </pc:spChg>
        <pc:spChg chg="add del">
          <ac:chgData name="Adrian Pulido" userId="S::apulido8308@smail.pcd.edu::93bc13de-1606-4a0c-be91-76828d167f0b" providerId="AD" clId="Web-{14FD73BC-2591-E583-CB57-0B2319012A62}" dt="2021-03-08T05:01:22.758" v="136"/>
          <ac:spMkLst>
            <pc:docMk/>
            <pc:sldMk cId="599372223" sldId="260"/>
            <ac:spMk id="47" creationId="{8ED94938-268E-4C0A-A08A-B3980C78BAEB}"/>
          </ac:spMkLst>
        </pc:spChg>
        <pc:spChg chg="add del">
          <ac:chgData name="Adrian Pulido" userId="S::apulido8308@smail.pcd.edu::93bc13de-1606-4a0c-be91-76828d167f0b" providerId="AD" clId="Web-{14FD73BC-2591-E583-CB57-0B2319012A62}" dt="2021-03-08T05:01:31.133" v="140"/>
          <ac:spMkLst>
            <pc:docMk/>
            <pc:sldMk cId="599372223" sldId="260"/>
            <ac:spMk id="48" creationId="{AE47195D-EC06-4298-8805-0F0D65997676}"/>
          </ac:spMkLst>
        </pc:spChg>
        <pc:spChg chg="add del">
          <ac:chgData name="Adrian Pulido" userId="S::apulido8308@smail.pcd.edu::93bc13de-1606-4a0c-be91-76828d167f0b" providerId="AD" clId="Web-{14FD73BC-2591-E583-CB57-0B2319012A62}" dt="2021-03-08T05:01:31.133" v="140"/>
          <ac:spMkLst>
            <pc:docMk/>
            <pc:sldMk cId="599372223" sldId="260"/>
            <ac:spMk id="49" creationId="{99413ED5-9ED4-4772-BCE4-2BCAE6B12E35}"/>
          </ac:spMkLst>
        </pc:spChg>
        <pc:spChg chg="add del">
          <ac:chgData name="Adrian Pulido" userId="S::apulido8308@smail.pcd.edu::93bc13de-1606-4a0c-be91-76828d167f0b" providerId="AD" clId="Web-{14FD73BC-2591-E583-CB57-0B2319012A62}" dt="2021-03-08T05:01:28.664" v="138"/>
          <ac:spMkLst>
            <pc:docMk/>
            <pc:sldMk cId="599372223" sldId="260"/>
            <ac:spMk id="50" creationId="{3873B707-463F-40B0-8227-E8CC6C67EB25}"/>
          </ac:spMkLst>
        </pc:spChg>
        <pc:spChg chg="add del">
          <ac:chgData name="Adrian Pulido" userId="S::apulido8308@smail.pcd.edu::93bc13de-1606-4a0c-be91-76828d167f0b" providerId="AD" clId="Web-{14FD73BC-2591-E583-CB57-0B2319012A62}" dt="2021-03-08T05:01:28.664" v="138"/>
          <ac:spMkLst>
            <pc:docMk/>
            <pc:sldMk cId="599372223" sldId="260"/>
            <ac:spMk id="51" creationId="{78FFD20A-8719-486A-AB34-6D7715F38E94}"/>
          </ac:spMkLst>
        </pc:spChg>
        <pc:spChg chg="add del">
          <ac:chgData name="Adrian Pulido" userId="S::apulido8308@smail.pcd.edu::93bc13de-1606-4a0c-be91-76828d167f0b" providerId="AD" clId="Web-{14FD73BC-2591-E583-CB57-0B2319012A62}" dt="2021-03-08T05:01:28.664" v="138"/>
          <ac:spMkLst>
            <pc:docMk/>
            <pc:sldMk cId="599372223" sldId="260"/>
            <ac:spMk id="52" creationId="{C13237C8-E62C-4F0D-A318-BD6FB6C2D138}"/>
          </ac:spMkLst>
        </pc:spChg>
        <pc:spChg chg="add del">
          <ac:chgData name="Adrian Pulido" userId="S::apulido8308@smail.pcd.edu::93bc13de-1606-4a0c-be91-76828d167f0b" providerId="AD" clId="Web-{14FD73BC-2591-E583-CB57-0B2319012A62}" dt="2021-03-08T05:01:28.664" v="138"/>
          <ac:spMkLst>
            <pc:docMk/>
            <pc:sldMk cId="599372223" sldId="260"/>
            <ac:spMk id="53" creationId="{19C9EAEA-39D0-4B0E-A0EB-51E7B26740B1}"/>
          </ac:spMkLst>
        </pc:spChg>
        <pc:spChg chg="add del">
          <ac:chgData name="Adrian Pulido" userId="S::apulido8308@smail.pcd.edu::93bc13de-1606-4a0c-be91-76828d167f0b" providerId="AD" clId="Web-{14FD73BC-2591-E583-CB57-0B2319012A62}" dt="2021-03-08T05:01:28.664" v="138"/>
          <ac:spMkLst>
            <pc:docMk/>
            <pc:sldMk cId="599372223" sldId="260"/>
            <ac:spMk id="54" creationId="{8CB5D2D7-DF65-4E86-BFBA-FFB9B5ACEB64}"/>
          </ac:spMkLst>
        </pc:spChg>
        <pc:spChg chg="add del">
          <ac:chgData name="Adrian Pulido" userId="S::apulido8308@smail.pcd.edu::93bc13de-1606-4a0c-be91-76828d167f0b" providerId="AD" clId="Web-{14FD73BC-2591-E583-CB57-0B2319012A62}" dt="2021-03-08T05:01:31.133" v="140"/>
          <ac:spMkLst>
            <pc:docMk/>
            <pc:sldMk cId="599372223" sldId="260"/>
            <ac:spMk id="55" creationId="{04357C93-F0CB-4A1C-8F77-4E9063789819}"/>
          </ac:spMkLst>
        </pc:spChg>
        <pc:spChg chg="add del">
          <ac:chgData name="Adrian Pulido" userId="S::apulido8308@smail.pcd.edu::93bc13de-1606-4a0c-be91-76828d167f0b" providerId="AD" clId="Web-{14FD73BC-2591-E583-CB57-0B2319012A62}" dt="2021-03-08T05:01:31.133" v="140"/>
          <ac:spMkLst>
            <pc:docMk/>
            <pc:sldMk cId="599372223" sldId="260"/>
            <ac:spMk id="56" creationId="{90F533E9-6690-41A8-A372-4C6C622D028D}"/>
          </ac:spMkLst>
        </pc:spChg>
        <pc:spChg chg="add">
          <ac:chgData name="Adrian Pulido" userId="S::apulido8308@smail.pcd.edu::93bc13de-1606-4a0c-be91-76828d167f0b" providerId="AD" clId="Web-{14FD73BC-2591-E583-CB57-0B2319012A62}" dt="2021-03-08T05:01:31.133" v="141"/>
          <ac:spMkLst>
            <pc:docMk/>
            <pc:sldMk cId="599372223" sldId="260"/>
            <ac:spMk id="57" creationId="{D55CA618-78A6-47F6-B865-E9315164FB49}"/>
          </ac:spMkLst>
        </pc:spChg>
        <pc:spChg chg="add">
          <ac:chgData name="Adrian Pulido" userId="S::apulido8308@smail.pcd.edu::93bc13de-1606-4a0c-be91-76828d167f0b" providerId="AD" clId="Web-{14FD73BC-2591-E583-CB57-0B2319012A62}" dt="2021-03-08T05:01:31.133" v="141"/>
          <ac:spMkLst>
            <pc:docMk/>
            <pc:sldMk cId="599372223" sldId="260"/>
            <ac:spMk id="61" creationId="{8ED94938-268E-4C0A-A08A-B3980C78BAEB}"/>
          </ac:spMkLst>
        </pc:spChg>
        <pc:grpChg chg="add del">
          <ac:chgData name="Adrian Pulido" userId="S::apulido8308@smail.pcd.edu::93bc13de-1606-4a0c-be91-76828d167f0b" providerId="AD" clId="Web-{14FD73BC-2591-E583-CB57-0B2319012A62}" dt="2021-03-08T05:00:49.336" v="124"/>
          <ac:grpSpMkLst>
            <pc:docMk/>
            <pc:sldMk cId="599372223" sldId="260"/>
            <ac:grpSpMk id="16" creationId="{B83D307E-DF68-43F8-97CE-0AAE950A7129}"/>
          </ac:grpSpMkLst>
        </pc:grpChg>
        <pc:grpChg chg="add del">
          <ac:chgData name="Adrian Pulido" userId="S::apulido8308@smail.pcd.edu::93bc13de-1606-4a0c-be91-76828d167f0b" providerId="AD" clId="Web-{14FD73BC-2591-E583-CB57-0B2319012A62}" dt="2021-03-08T05:00:45.773" v="122"/>
          <ac:grpSpMkLst>
            <pc:docMk/>
            <pc:sldMk cId="599372223" sldId="260"/>
            <ac:grpSpMk id="23" creationId="{1DE889C7-FAD6-4397-98E2-05D503484459}"/>
          </ac:grpSpMkLst>
        </pc:grpChg>
        <pc:grpChg chg="add del">
          <ac:chgData name="Adrian Pulido" userId="S::apulido8308@smail.pcd.edu::93bc13de-1606-4a0c-be91-76828d167f0b" providerId="AD" clId="Web-{14FD73BC-2591-E583-CB57-0B2319012A62}" dt="2021-03-08T05:00:57.492" v="130"/>
          <ac:grpSpMkLst>
            <pc:docMk/>
            <pc:sldMk cId="599372223" sldId="260"/>
            <ac:grpSpMk id="35" creationId="{3AF6A671-C637-4547-85F4-51B6D1881399}"/>
          </ac:grpSpMkLst>
        </pc:grpChg>
        <pc:grpChg chg="add del">
          <ac:chgData name="Adrian Pulido" userId="S::apulido8308@smail.pcd.edu::93bc13de-1606-4a0c-be91-76828d167f0b" providerId="AD" clId="Web-{14FD73BC-2591-E583-CB57-0B2319012A62}" dt="2021-03-08T05:00:59.992" v="132"/>
          <ac:grpSpMkLst>
            <pc:docMk/>
            <pc:sldMk cId="599372223" sldId="260"/>
            <ac:grpSpMk id="37" creationId="{3AF6A671-C637-4547-85F4-51B6D1881399}"/>
          </ac:grpSpMkLst>
        </pc:grpChg>
        <pc:grpChg chg="add del">
          <ac:chgData name="Adrian Pulido" userId="S::apulido8308@smail.pcd.edu::93bc13de-1606-4a0c-be91-76828d167f0b" providerId="AD" clId="Web-{14FD73BC-2591-E583-CB57-0B2319012A62}" dt="2021-03-08T05:01:02.383" v="134"/>
          <ac:grpSpMkLst>
            <pc:docMk/>
            <pc:sldMk cId="599372223" sldId="260"/>
            <ac:grpSpMk id="40" creationId="{3AF6A671-C637-4547-85F4-51B6D1881399}"/>
          </ac:grpSpMkLst>
        </pc:grpChg>
        <pc:grpChg chg="add del">
          <ac:chgData name="Adrian Pulido" userId="S::apulido8308@smail.pcd.edu::93bc13de-1606-4a0c-be91-76828d167f0b" providerId="AD" clId="Web-{14FD73BC-2591-E583-CB57-0B2319012A62}" dt="2021-03-08T05:01:22.758" v="136"/>
          <ac:grpSpMkLst>
            <pc:docMk/>
            <pc:sldMk cId="599372223" sldId="260"/>
            <ac:grpSpMk id="43" creationId="{B83D307E-DF68-43F8-97CE-0AAE950A7129}"/>
          </ac:grpSpMkLst>
        </pc:grpChg>
        <pc:grpChg chg="add del">
          <ac:chgData name="Adrian Pulido" userId="S::apulido8308@smail.pcd.edu::93bc13de-1606-4a0c-be91-76828d167f0b" providerId="AD" clId="Web-{14FD73BC-2591-E583-CB57-0B2319012A62}" dt="2021-03-08T05:01:28.664" v="138"/>
          <ac:grpSpMkLst>
            <pc:docMk/>
            <pc:sldMk cId="599372223" sldId="260"/>
            <ac:grpSpMk id="46" creationId="{1DE889C7-FAD6-4397-98E2-05D503484459}"/>
          </ac:grpSpMkLst>
        </pc:grpChg>
        <pc:grpChg chg="add">
          <ac:chgData name="Adrian Pulido" userId="S::apulido8308@smail.pcd.edu::93bc13de-1606-4a0c-be91-76828d167f0b" providerId="AD" clId="Web-{14FD73BC-2591-E583-CB57-0B2319012A62}" dt="2021-03-08T05:01:31.133" v="141"/>
          <ac:grpSpMkLst>
            <pc:docMk/>
            <pc:sldMk cId="599372223" sldId="260"/>
            <ac:grpSpMk id="58" creationId="{B83D307E-DF68-43F8-97CE-0AAE950A7129}"/>
          </ac:grpSpMkLst>
        </pc:grpChg>
        <pc:picChg chg="add mod ord">
          <ac:chgData name="Adrian Pulido" userId="S::apulido8308@smail.pcd.edu::93bc13de-1606-4a0c-be91-76828d167f0b" providerId="AD" clId="Web-{14FD73BC-2591-E583-CB57-0B2319012A62}" dt="2021-03-08T05:01:31.133" v="141"/>
          <ac:picMkLst>
            <pc:docMk/>
            <pc:sldMk cId="599372223" sldId="260"/>
            <ac:picMk id="4" creationId="{3133BA05-64F0-462C-B6B0-40CBEA3448F1}"/>
          </ac:picMkLst>
        </pc:picChg>
        <pc:picChg chg="add mod ord">
          <ac:chgData name="Adrian Pulido" userId="S::apulido8308@smail.pcd.edu::93bc13de-1606-4a0c-be91-76828d167f0b" providerId="AD" clId="Web-{14FD73BC-2591-E583-CB57-0B2319012A62}" dt="2021-03-08T05:01:31.133" v="141"/>
          <ac:picMkLst>
            <pc:docMk/>
            <pc:sldMk cId="599372223" sldId="260"/>
            <ac:picMk id="5" creationId="{DE5730EA-7021-4C28-8E35-C5D3ED4C955A}"/>
          </ac:picMkLst>
        </pc:picChg>
      </pc:sldChg>
      <pc:sldChg chg="addSp delSp modSp mod setBg">
        <pc:chgData name="Adrian Pulido" userId="S::apulido8308@smail.pcd.edu::93bc13de-1606-4a0c-be91-76828d167f0b" providerId="AD" clId="Web-{14FD73BC-2591-E583-CB57-0B2319012A62}" dt="2021-03-08T05:07:21.461" v="181"/>
        <pc:sldMkLst>
          <pc:docMk/>
          <pc:sldMk cId="993474560" sldId="261"/>
        </pc:sldMkLst>
        <pc:spChg chg="mod">
          <ac:chgData name="Adrian Pulido" userId="S::apulido8308@smail.pcd.edu::93bc13de-1606-4a0c-be91-76828d167f0b" providerId="AD" clId="Web-{14FD73BC-2591-E583-CB57-0B2319012A62}" dt="2021-03-08T05:07:21.461" v="181"/>
          <ac:spMkLst>
            <pc:docMk/>
            <pc:sldMk cId="993474560" sldId="261"/>
            <ac:spMk id="2" creationId="{F2C4B6C6-BDEE-45A4-9BCE-4B3D7A3227EE}"/>
          </ac:spMkLst>
        </pc:spChg>
        <pc:spChg chg="del">
          <ac:chgData name="Adrian Pulido" userId="S::apulido8308@smail.pcd.edu::93bc13de-1606-4a0c-be91-76828d167f0b" providerId="AD" clId="Web-{14FD73BC-2591-E583-CB57-0B2319012A62}" dt="2021-03-08T04:51:52.367" v="28"/>
          <ac:spMkLst>
            <pc:docMk/>
            <pc:sldMk cId="993474560" sldId="261"/>
            <ac:spMk id="3" creationId="{CCFF47CB-4E91-4A18-9C05-4FF53FA14121}"/>
          </ac:spMkLst>
        </pc:spChg>
        <pc:spChg chg="add del">
          <ac:chgData name="Adrian Pulido" userId="S::apulido8308@smail.pcd.edu::93bc13de-1606-4a0c-be91-76828d167f0b" providerId="AD" clId="Web-{14FD73BC-2591-E583-CB57-0B2319012A62}" dt="2021-03-08T05:07:21.461" v="181"/>
          <ac:spMkLst>
            <pc:docMk/>
            <pc:sldMk cId="993474560" sldId="261"/>
            <ac:spMk id="9" creationId="{D4771268-CB57-404A-9271-370EB28F6090}"/>
          </ac:spMkLst>
        </pc:spChg>
        <pc:spChg chg="add">
          <ac:chgData name="Adrian Pulido" userId="S::apulido8308@smail.pcd.edu::93bc13de-1606-4a0c-be91-76828d167f0b" providerId="AD" clId="Web-{14FD73BC-2591-E583-CB57-0B2319012A62}" dt="2021-03-08T05:07:21.461" v="181"/>
          <ac:spMkLst>
            <pc:docMk/>
            <pc:sldMk cId="993474560" sldId="261"/>
            <ac:spMk id="14" creationId="{E45B1D5C-0827-4AF0-8186-11FC5A8B8B92}"/>
          </ac:spMkLst>
        </pc:spChg>
        <pc:spChg chg="add">
          <ac:chgData name="Adrian Pulido" userId="S::apulido8308@smail.pcd.edu::93bc13de-1606-4a0c-be91-76828d167f0b" providerId="AD" clId="Web-{14FD73BC-2591-E583-CB57-0B2319012A62}" dt="2021-03-08T05:07:21.461" v="181"/>
          <ac:spMkLst>
            <pc:docMk/>
            <pc:sldMk cId="993474560" sldId="261"/>
            <ac:spMk id="16" creationId="{99413ED5-9ED4-4772-BCE4-2BCAE6B12E35}"/>
          </ac:spMkLst>
        </pc:spChg>
        <pc:spChg chg="add">
          <ac:chgData name="Adrian Pulido" userId="S::apulido8308@smail.pcd.edu::93bc13de-1606-4a0c-be91-76828d167f0b" providerId="AD" clId="Web-{14FD73BC-2591-E583-CB57-0B2319012A62}" dt="2021-03-08T05:07:21.461" v="181"/>
          <ac:spMkLst>
            <pc:docMk/>
            <pc:sldMk cId="993474560" sldId="261"/>
            <ac:spMk id="18" creationId="{04357C93-F0CB-4A1C-8F77-4E9063789819}"/>
          </ac:spMkLst>
        </pc:spChg>
        <pc:spChg chg="add">
          <ac:chgData name="Adrian Pulido" userId="S::apulido8308@smail.pcd.edu::93bc13de-1606-4a0c-be91-76828d167f0b" providerId="AD" clId="Web-{14FD73BC-2591-E583-CB57-0B2319012A62}" dt="2021-03-08T05:07:21.461" v="181"/>
          <ac:spMkLst>
            <pc:docMk/>
            <pc:sldMk cId="993474560" sldId="261"/>
            <ac:spMk id="20" creationId="{90F533E9-6690-41A8-A372-4C6C622D028D}"/>
          </ac:spMkLst>
        </pc:spChg>
        <pc:picChg chg="add mod ord">
          <ac:chgData name="Adrian Pulido" userId="S::apulido8308@smail.pcd.edu::93bc13de-1606-4a0c-be91-76828d167f0b" providerId="AD" clId="Web-{14FD73BC-2591-E583-CB57-0B2319012A62}" dt="2021-03-08T05:07:21.461" v="181"/>
          <ac:picMkLst>
            <pc:docMk/>
            <pc:sldMk cId="993474560" sldId="261"/>
            <ac:picMk id="4" creationId="{B941DCD2-E8CE-4983-9AC9-1182D9DABB02}"/>
          </ac:picMkLst>
        </pc:picChg>
      </pc:sldChg>
      <pc:sldChg chg="addSp delSp modSp new mod setBg">
        <pc:chgData name="Adrian Pulido" userId="S::apulido8308@smail.pcd.edu::93bc13de-1606-4a0c-be91-76828d167f0b" providerId="AD" clId="Web-{14FD73BC-2591-E583-CB57-0B2319012A62}" dt="2021-03-08T05:07:42.899" v="190"/>
        <pc:sldMkLst>
          <pc:docMk/>
          <pc:sldMk cId="1810780679" sldId="262"/>
        </pc:sldMkLst>
        <pc:spChg chg="mod">
          <ac:chgData name="Adrian Pulido" userId="S::apulido8308@smail.pcd.edu::93bc13de-1606-4a0c-be91-76828d167f0b" providerId="AD" clId="Web-{14FD73BC-2591-E583-CB57-0B2319012A62}" dt="2021-03-08T05:07:42.899" v="190"/>
          <ac:spMkLst>
            <pc:docMk/>
            <pc:sldMk cId="1810780679" sldId="262"/>
            <ac:spMk id="2" creationId="{3729169F-EE89-4F97-AEF2-42664358D205}"/>
          </ac:spMkLst>
        </pc:spChg>
        <pc:spChg chg="del">
          <ac:chgData name="Adrian Pulido" userId="S::apulido8308@smail.pcd.edu::93bc13de-1606-4a0c-be91-76828d167f0b" providerId="AD" clId="Web-{14FD73BC-2591-E583-CB57-0B2319012A62}" dt="2021-03-08T04:53:42.523" v="44"/>
          <ac:spMkLst>
            <pc:docMk/>
            <pc:sldMk cId="1810780679" sldId="262"/>
            <ac:spMk id="3" creationId="{160C27AF-F826-4447-B6DA-EEADB3C5A984}"/>
          </ac:spMkLst>
        </pc:spChg>
        <pc:spChg chg="add del">
          <ac:chgData name="Adrian Pulido" userId="S::apulido8308@smail.pcd.edu::93bc13de-1606-4a0c-be91-76828d167f0b" providerId="AD" clId="Web-{14FD73BC-2591-E583-CB57-0B2319012A62}" dt="2021-03-08T04:54:02.007" v="48"/>
          <ac:spMkLst>
            <pc:docMk/>
            <pc:sldMk cId="1810780679" sldId="262"/>
            <ac:spMk id="9" creationId="{D4771268-CB57-404A-9271-370EB28F6090}"/>
          </ac:spMkLst>
        </pc:spChg>
        <pc:spChg chg="add del">
          <ac:chgData name="Adrian Pulido" userId="S::apulido8308@smail.pcd.edu::93bc13de-1606-4a0c-be91-76828d167f0b" providerId="AD" clId="Web-{14FD73BC-2591-E583-CB57-0B2319012A62}" dt="2021-03-08T04:54:15.757" v="51"/>
          <ac:spMkLst>
            <pc:docMk/>
            <pc:sldMk cId="1810780679" sldId="262"/>
            <ac:spMk id="14" creationId="{1707FC24-6981-43D9-B525-C7832BA22463}"/>
          </ac:spMkLst>
        </pc:spChg>
        <pc:spChg chg="add del">
          <ac:chgData name="Adrian Pulido" userId="S::apulido8308@smail.pcd.edu::93bc13de-1606-4a0c-be91-76828d167f0b" providerId="AD" clId="Web-{14FD73BC-2591-E583-CB57-0B2319012A62}" dt="2021-03-08T04:54:35.414" v="52"/>
          <ac:spMkLst>
            <pc:docMk/>
            <pc:sldMk cId="1810780679" sldId="262"/>
            <ac:spMk id="18" creationId="{1BE16BF1-C2CD-412A-AB59-756FCF36E4E8}"/>
          </ac:spMkLst>
        </pc:spChg>
        <pc:spChg chg="add del">
          <ac:chgData name="Adrian Pulido" userId="S::apulido8308@smail.pcd.edu::93bc13de-1606-4a0c-be91-76828d167f0b" providerId="AD" clId="Web-{14FD73BC-2591-E583-CB57-0B2319012A62}" dt="2021-03-08T04:54:35.414" v="52"/>
          <ac:spMkLst>
            <pc:docMk/>
            <pc:sldMk cId="1810780679" sldId="262"/>
            <ac:spMk id="21" creationId="{201CC55D-ED54-4C5C-95E6-10947BD1103B}"/>
          </ac:spMkLst>
        </pc:spChg>
        <pc:spChg chg="add del">
          <ac:chgData name="Adrian Pulido" userId="S::apulido8308@smail.pcd.edu::93bc13de-1606-4a0c-be91-76828d167f0b" providerId="AD" clId="Web-{14FD73BC-2591-E583-CB57-0B2319012A62}" dt="2021-03-08T04:54:35.414" v="52"/>
          <ac:spMkLst>
            <pc:docMk/>
            <pc:sldMk cId="1810780679" sldId="262"/>
            <ac:spMk id="27" creationId="{3873B707-463F-40B0-8227-E8CC6C67EB25}"/>
          </ac:spMkLst>
        </pc:spChg>
        <pc:spChg chg="add del">
          <ac:chgData name="Adrian Pulido" userId="S::apulido8308@smail.pcd.edu::93bc13de-1606-4a0c-be91-76828d167f0b" providerId="AD" clId="Web-{14FD73BC-2591-E583-CB57-0B2319012A62}" dt="2021-03-08T04:54:35.414" v="52"/>
          <ac:spMkLst>
            <pc:docMk/>
            <pc:sldMk cId="1810780679" sldId="262"/>
            <ac:spMk id="29" creationId="{C13237C8-E62C-4F0D-A318-BD6FB6C2D138}"/>
          </ac:spMkLst>
        </pc:spChg>
        <pc:spChg chg="add del">
          <ac:chgData name="Adrian Pulido" userId="S::apulido8308@smail.pcd.edu::93bc13de-1606-4a0c-be91-76828d167f0b" providerId="AD" clId="Web-{14FD73BC-2591-E583-CB57-0B2319012A62}" dt="2021-03-08T04:54:35.414" v="52"/>
          <ac:spMkLst>
            <pc:docMk/>
            <pc:sldMk cId="1810780679" sldId="262"/>
            <ac:spMk id="31" creationId="{19C9EAEA-39D0-4B0E-A0EB-51E7B26740B1}"/>
          </ac:spMkLst>
        </pc:spChg>
        <pc:spChg chg="add del">
          <ac:chgData name="Adrian Pulido" userId="S::apulido8308@smail.pcd.edu::93bc13de-1606-4a0c-be91-76828d167f0b" providerId="AD" clId="Web-{14FD73BC-2591-E583-CB57-0B2319012A62}" dt="2021-03-08T04:58:12.164" v="98"/>
          <ac:spMkLst>
            <pc:docMk/>
            <pc:sldMk cId="1810780679" sldId="262"/>
            <ac:spMk id="36" creationId="{8CC66E84-2B42-463F-8329-75BA0D52127B}"/>
          </ac:spMkLst>
        </pc:spChg>
        <pc:spChg chg="add del">
          <ac:chgData name="Adrian Pulido" userId="S::apulido8308@smail.pcd.edu::93bc13de-1606-4a0c-be91-76828d167f0b" providerId="AD" clId="Web-{14FD73BC-2591-E583-CB57-0B2319012A62}" dt="2021-03-08T04:58:12.164" v="98"/>
          <ac:spMkLst>
            <pc:docMk/>
            <pc:sldMk cId="1810780679" sldId="262"/>
            <ac:spMk id="43" creationId="{19C9EAEA-39D0-4B0E-A0EB-51E7B26740B1}"/>
          </ac:spMkLst>
        </pc:spChg>
        <pc:spChg chg="add del">
          <ac:chgData name="Adrian Pulido" userId="S::apulido8308@smail.pcd.edu::93bc13de-1606-4a0c-be91-76828d167f0b" providerId="AD" clId="Web-{14FD73BC-2591-E583-CB57-0B2319012A62}" dt="2021-03-08T04:58:12.164" v="98"/>
          <ac:spMkLst>
            <pc:docMk/>
            <pc:sldMk cId="1810780679" sldId="262"/>
            <ac:spMk id="45" creationId="{3873B707-463F-40B0-8227-E8CC6C67EB25}"/>
          </ac:spMkLst>
        </pc:spChg>
        <pc:spChg chg="add del">
          <ac:chgData name="Adrian Pulido" userId="S::apulido8308@smail.pcd.edu::93bc13de-1606-4a0c-be91-76828d167f0b" providerId="AD" clId="Web-{14FD73BC-2591-E583-CB57-0B2319012A62}" dt="2021-03-08T04:58:07.586" v="95"/>
          <ac:spMkLst>
            <pc:docMk/>
            <pc:sldMk cId="1810780679" sldId="262"/>
            <ac:spMk id="47" creationId="{0BC9EFE1-D8CB-4668-9980-DB108327A794}"/>
          </ac:spMkLst>
        </pc:spChg>
        <pc:spChg chg="add del">
          <ac:chgData name="Adrian Pulido" userId="S::apulido8308@smail.pcd.edu::93bc13de-1606-4a0c-be91-76828d167f0b" providerId="AD" clId="Web-{14FD73BC-2591-E583-CB57-0B2319012A62}" dt="2021-03-08T04:58:12.148" v="97"/>
          <ac:spMkLst>
            <pc:docMk/>
            <pc:sldMk cId="1810780679" sldId="262"/>
            <ac:spMk id="49" creationId="{20D5D19D-0789-4518-B5DC-D47ADF69D25A}"/>
          </ac:spMkLst>
        </pc:spChg>
        <pc:spChg chg="add del">
          <ac:chgData name="Adrian Pulido" userId="S::apulido8308@smail.pcd.edu::93bc13de-1606-4a0c-be91-76828d167f0b" providerId="AD" clId="Web-{14FD73BC-2591-E583-CB57-0B2319012A62}" dt="2021-03-08T04:58:03.851" v="93"/>
          <ac:spMkLst>
            <pc:docMk/>
            <pc:sldMk cId="1810780679" sldId="262"/>
            <ac:spMk id="50" creationId="{50CEED20-A22C-4FC3-BC0E-F4FE53FDEB97}"/>
          </ac:spMkLst>
        </pc:spChg>
        <pc:spChg chg="add del">
          <ac:chgData name="Adrian Pulido" userId="S::apulido8308@smail.pcd.edu::93bc13de-1606-4a0c-be91-76828d167f0b" providerId="AD" clId="Web-{14FD73BC-2591-E583-CB57-0B2319012A62}" dt="2021-03-08T04:58:07.586" v="95"/>
          <ac:spMkLst>
            <pc:docMk/>
            <pc:sldMk cId="1810780679" sldId="262"/>
            <ac:spMk id="54" creationId="{77DA6D33-2D62-458C-BF5D-DBF612FD557E}"/>
          </ac:spMkLst>
        </pc:spChg>
        <pc:spChg chg="add del">
          <ac:chgData name="Adrian Pulido" userId="S::apulido8308@smail.pcd.edu::93bc13de-1606-4a0c-be91-76828d167f0b" providerId="AD" clId="Web-{14FD73BC-2591-E583-CB57-0B2319012A62}" dt="2021-03-08T05:07:42.899" v="190"/>
          <ac:spMkLst>
            <pc:docMk/>
            <pc:sldMk cId="1810780679" sldId="262"/>
            <ac:spMk id="56" creationId="{47942995-B07F-4636-9A06-C6A104B260A8}"/>
          </ac:spMkLst>
        </pc:spChg>
        <pc:spChg chg="add del">
          <ac:chgData name="Adrian Pulido" userId="S::apulido8308@smail.pcd.edu::93bc13de-1606-4a0c-be91-76828d167f0b" providerId="AD" clId="Web-{14FD73BC-2591-E583-CB57-0B2319012A62}" dt="2021-03-08T04:58:03.851" v="93"/>
          <ac:spMkLst>
            <pc:docMk/>
            <pc:sldMk cId="1810780679" sldId="262"/>
            <ac:spMk id="57" creationId="{19C9EAEA-39D0-4B0E-A0EB-51E7B26740B1}"/>
          </ac:spMkLst>
        </pc:spChg>
        <pc:spChg chg="add del">
          <ac:chgData name="Adrian Pulido" userId="S::apulido8308@smail.pcd.edu::93bc13de-1606-4a0c-be91-76828d167f0b" providerId="AD" clId="Web-{14FD73BC-2591-E583-CB57-0B2319012A62}" dt="2021-03-08T04:58:12.148" v="97"/>
          <ac:spMkLst>
            <pc:docMk/>
            <pc:sldMk cId="1810780679" sldId="262"/>
            <ac:spMk id="58" creationId="{B81933D1-5615-42C7-9C0B-4EB7105CCE2D}"/>
          </ac:spMkLst>
        </pc:spChg>
        <pc:spChg chg="add del">
          <ac:chgData name="Adrian Pulido" userId="S::apulido8308@smail.pcd.edu::93bc13de-1606-4a0c-be91-76828d167f0b" providerId="AD" clId="Web-{14FD73BC-2591-E583-CB57-0B2319012A62}" dt="2021-03-08T04:58:03.851" v="93"/>
          <ac:spMkLst>
            <pc:docMk/>
            <pc:sldMk cId="1810780679" sldId="262"/>
            <ac:spMk id="59" creationId="{3873B707-463F-40B0-8227-E8CC6C67EB25}"/>
          </ac:spMkLst>
        </pc:spChg>
        <pc:spChg chg="add del">
          <ac:chgData name="Adrian Pulido" userId="S::apulido8308@smail.pcd.edu::93bc13de-1606-4a0c-be91-76828d167f0b" providerId="AD" clId="Web-{14FD73BC-2591-E583-CB57-0B2319012A62}" dt="2021-03-08T04:58:12.148" v="97"/>
          <ac:spMkLst>
            <pc:docMk/>
            <pc:sldMk cId="1810780679" sldId="262"/>
            <ac:spMk id="60" creationId="{19C9EAEA-39D0-4B0E-A0EB-51E7B26740B1}"/>
          </ac:spMkLst>
        </pc:spChg>
        <pc:spChg chg="add del">
          <ac:chgData name="Adrian Pulido" userId="S::apulido8308@smail.pcd.edu::93bc13de-1606-4a0c-be91-76828d167f0b" providerId="AD" clId="Web-{14FD73BC-2591-E583-CB57-0B2319012A62}" dt="2021-03-08T05:07:42.899" v="190"/>
          <ac:spMkLst>
            <pc:docMk/>
            <pc:sldMk cId="1810780679" sldId="262"/>
            <ac:spMk id="63" creationId="{B81933D1-5615-42C7-9C0B-4EB7105CCE2D}"/>
          </ac:spMkLst>
        </pc:spChg>
        <pc:spChg chg="add del">
          <ac:chgData name="Adrian Pulido" userId="S::apulido8308@smail.pcd.edu::93bc13de-1606-4a0c-be91-76828d167f0b" providerId="AD" clId="Web-{14FD73BC-2591-E583-CB57-0B2319012A62}" dt="2021-03-08T05:07:42.899" v="190"/>
          <ac:spMkLst>
            <pc:docMk/>
            <pc:sldMk cId="1810780679" sldId="262"/>
            <ac:spMk id="64" creationId="{19C9EAEA-39D0-4B0E-A0EB-51E7B26740B1}"/>
          </ac:spMkLst>
        </pc:spChg>
        <pc:spChg chg="add">
          <ac:chgData name="Adrian Pulido" userId="S::apulido8308@smail.pcd.edu::93bc13de-1606-4a0c-be91-76828d167f0b" providerId="AD" clId="Web-{14FD73BC-2591-E583-CB57-0B2319012A62}" dt="2021-03-08T05:07:42.899" v="190"/>
          <ac:spMkLst>
            <pc:docMk/>
            <pc:sldMk cId="1810780679" sldId="262"/>
            <ac:spMk id="66" creationId="{8CC66E84-2B42-463F-8329-75BA0D52127B}"/>
          </ac:spMkLst>
        </pc:spChg>
        <pc:spChg chg="add del">
          <ac:chgData name="Adrian Pulido" userId="S::apulido8308@smail.pcd.edu::93bc13de-1606-4a0c-be91-76828d167f0b" providerId="AD" clId="Web-{14FD73BC-2591-E583-CB57-0B2319012A62}" dt="2021-03-08T05:07:42.883" v="189"/>
          <ac:spMkLst>
            <pc:docMk/>
            <pc:sldMk cId="1810780679" sldId="262"/>
            <ac:spMk id="69" creationId="{F0AED851-54B9-4765-92D2-F0BE443BEC91}"/>
          </ac:spMkLst>
        </pc:spChg>
        <pc:spChg chg="add del">
          <ac:chgData name="Adrian Pulido" userId="S::apulido8308@smail.pcd.edu::93bc13de-1606-4a0c-be91-76828d167f0b" providerId="AD" clId="Web-{14FD73BC-2591-E583-CB57-0B2319012A62}" dt="2021-03-08T05:07:42.883" v="189"/>
          <ac:spMkLst>
            <pc:docMk/>
            <pc:sldMk cId="1810780679" sldId="262"/>
            <ac:spMk id="71" creationId="{B81933D1-5615-42C7-9C0B-4EB7105CCE2D}"/>
          </ac:spMkLst>
        </pc:spChg>
        <pc:spChg chg="add del">
          <ac:chgData name="Adrian Pulido" userId="S::apulido8308@smail.pcd.edu::93bc13de-1606-4a0c-be91-76828d167f0b" providerId="AD" clId="Web-{14FD73BC-2591-E583-CB57-0B2319012A62}" dt="2021-03-08T05:07:42.883" v="189"/>
          <ac:spMkLst>
            <pc:docMk/>
            <pc:sldMk cId="1810780679" sldId="262"/>
            <ac:spMk id="73" creationId="{19C9EAEA-39D0-4B0E-A0EB-51E7B26740B1}"/>
          </ac:spMkLst>
        </pc:spChg>
        <pc:spChg chg="add">
          <ac:chgData name="Adrian Pulido" userId="S::apulido8308@smail.pcd.edu::93bc13de-1606-4a0c-be91-76828d167f0b" providerId="AD" clId="Web-{14FD73BC-2591-E583-CB57-0B2319012A62}" dt="2021-03-08T05:07:42.899" v="190"/>
          <ac:spMkLst>
            <pc:docMk/>
            <pc:sldMk cId="1810780679" sldId="262"/>
            <ac:spMk id="76" creationId="{19C9EAEA-39D0-4B0E-A0EB-51E7B26740B1}"/>
          </ac:spMkLst>
        </pc:spChg>
        <pc:spChg chg="add">
          <ac:chgData name="Adrian Pulido" userId="S::apulido8308@smail.pcd.edu::93bc13de-1606-4a0c-be91-76828d167f0b" providerId="AD" clId="Web-{14FD73BC-2591-E583-CB57-0B2319012A62}" dt="2021-03-08T05:07:42.899" v="190"/>
          <ac:spMkLst>
            <pc:docMk/>
            <pc:sldMk cId="1810780679" sldId="262"/>
            <ac:spMk id="78" creationId="{3873B707-463F-40B0-8227-E8CC6C67EB25}"/>
          </ac:spMkLst>
        </pc:spChg>
        <pc:grpChg chg="add del">
          <ac:chgData name="Adrian Pulido" userId="S::apulido8308@smail.pcd.edu::93bc13de-1606-4a0c-be91-76828d167f0b" providerId="AD" clId="Web-{14FD73BC-2591-E583-CB57-0B2319012A62}" dt="2021-03-08T04:54:35.414" v="52"/>
          <ac:grpSpMkLst>
            <pc:docMk/>
            <pc:sldMk cId="1810780679" sldId="262"/>
            <ac:grpSpMk id="23" creationId="{1DE889C7-FAD6-4397-98E2-05D503484459}"/>
          </ac:grpSpMkLst>
        </pc:grpChg>
        <pc:grpChg chg="add del">
          <ac:chgData name="Adrian Pulido" userId="S::apulido8308@smail.pcd.edu::93bc13de-1606-4a0c-be91-76828d167f0b" providerId="AD" clId="Web-{14FD73BC-2591-E583-CB57-0B2319012A62}" dt="2021-03-08T04:58:12.164" v="98"/>
          <ac:grpSpMkLst>
            <pc:docMk/>
            <pc:sldMk cId="1810780679" sldId="262"/>
            <ac:grpSpMk id="38" creationId="{032D8612-31EB-44CF-A1D0-14FD4C705424}"/>
          </ac:grpSpMkLst>
        </pc:grpChg>
        <pc:grpChg chg="add del">
          <ac:chgData name="Adrian Pulido" userId="S::apulido8308@smail.pcd.edu::93bc13de-1606-4a0c-be91-76828d167f0b" providerId="AD" clId="Web-{14FD73BC-2591-E583-CB57-0B2319012A62}" dt="2021-03-08T04:58:12.148" v="97"/>
          <ac:grpSpMkLst>
            <pc:docMk/>
            <pc:sldMk cId="1810780679" sldId="262"/>
            <ac:grpSpMk id="51" creationId="{032D8612-31EB-44CF-A1D0-14FD4C705424}"/>
          </ac:grpSpMkLst>
        </pc:grpChg>
        <pc:grpChg chg="add del">
          <ac:chgData name="Adrian Pulido" userId="S::apulido8308@smail.pcd.edu::93bc13de-1606-4a0c-be91-76828d167f0b" providerId="AD" clId="Web-{14FD73BC-2591-E583-CB57-0B2319012A62}" dt="2021-03-08T04:58:03.851" v="93"/>
          <ac:grpSpMkLst>
            <pc:docMk/>
            <pc:sldMk cId="1810780679" sldId="262"/>
            <ac:grpSpMk id="52" creationId="{032D8612-31EB-44CF-A1D0-14FD4C705424}"/>
          </ac:grpSpMkLst>
        </pc:grpChg>
        <pc:grpChg chg="add del">
          <ac:chgData name="Adrian Pulido" userId="S::apulido8308@smail.pcd.edu::93bc13de-1606-4a0c-be91-76828d167f0b" providerId="AD" clId="Web-{14FD73BC-2591-E583-CB57-0B2319012A62}" dt="2021-03-08T05:07:42.899" v="190"/>
          <ac:grpSpMkLst>
            <pc:docMk/>
            <pc:sldMk cId="1810780679" sldId="262"/>
            <ac:grpSpMk id="61" creationId="{032D8612-31EB-44CF-A1D0-14FD4C705424}"/>
          </ac:grpSpMkLst>
        </pc:grpChg>
        <pc:grpChg chg="add">
          <ac:chgData name="Adrian Pulido" userId="S::apulido8308@smail.pcd.edu::93bc13de-1606-4a0c-be91-76828d167f0b" providerId="AD" clId="Web-{14FD73BC-2591-E583-CB57-0B2319012A62}" dt="2021-03-08T05:07:42.899" v="190"/>
          <ac:grpSpMkLst>
            <pc:docMk/>
            <pc:sldMk cId="1810780679" sldId="262"/>
            <ac:grpSpMk id="67" creationId="{032D8612-31EB-44CF-A1D0-14FD4C705424}"/>
          </ac:grpSpMkLst>
        </pc:grpChg>
        <pc:grpChg chg="add del">
          <ac:chgData name="Adrian Pulido" userId="S::apulido8308@smail.pcd.edu::93bc13de-1606-4a0c-be91-76828d167f0b" providerId="AD" clId="Web-{14FD73BC-2591-E583-CB57-0B2319012A62}" dt="2021-03-08T05:07:42.883" v="189"/>
          <ac:grpSpMkLst>
            <pc:docMk/>
            <pc:sldMk cId="1810780679" sldId="262"/>
            <ac:grpSpMk id="75" creationId="{032D8612-31EB-44CF-A1D0-14FD4C705424}"/>
          </ac:grpSpMkLst>
        </pc:grpChg>
        <pc:picChg chg="add mod ord">
          <ac:chgData name="Adrian Pulido" userId="S::apulido8308@smail.pcd.edu::93bc13de-1606-4a0c-be91-76828d167f0b" providerId="AD" clId="Web-{14FD73BC-2591-E583-CB57-0B2319012A62}" dt="2021-03-08T05:07:42.899" v="190"/>
          <ac:picMkLst>
            <pc:docMk/>
            <pc:sldMk cId="1810780679" sldId="262"/>
            <ac:picMk id="4" creationId="{99773A56-244B-40FE-AD43-560BBC703BAD}"/>
          </ac:picMkLst>
        </pc:picChg>
        <pc:picChg chg="add del">
          <ac:chgData name="Adrian Pulido" userId="S::apulido8308@smail.pcd.edu::93bc13de-1606-4a0c-be91-76828d167f0b" providerId="AD" clId="Web-{14FD73BC-2591-E583-CB57-0B2319012A62}" dt="2021-03-08T04:58:07.586" v="95"/>
          <ac:picMkLst>
            <pc:docMk/>
            <pc:sldMk cId="1810780679" sldId="262"/>
            <ac:picMk id="48" creationId="{7CBAE1BD-B8E4-4029-8AA2-C77E4FED9864}"/>
          </ac:picMkLst>
        </pc:picChg>
      </pc:sldChg>
      <pc:sldChg chg="addSp delSp modSp new mod setBg">
        <pc:chgData name="Adrian Pulido" userId="S::apulido8308@smail.pcd.edu::93bc13de-1606-4a0c-be91-76828d167f0b" providerId="AD" clId="Web-{14FD73BC-2591-E583-CB57-0B2319012A62}" dt="2021-03-08T05:08:33.758" v="204"/>
        <pc:sldMkLst>
          <pc:docMk/>
          <pc:sldMk cId="1583428157" sldId="263"/>
        </pc:sldMkLst>
        <pc:spChg chg="mod">
          <ac:chgData name="Adrian Pulido" userId="S::apulido8308@smail.pcd.edu::93bc13de-1606-4a0c-be91-76828d167f0b" providerId="AD" clId="Web-{14FD73BC-2591-E583-CB57-0B2319012A62}" dt="2021-03-08T05:08:33.758" v="204"/>
          <ac:spMkLst>
            <pc:docMk/>
            <pc:sldMk cId="1583428157" sldId="263"/>
            <ac:spMk id="2" creationId="{8282053C-E8DD-4370-8701-DDDE8C1465EE}"/>
          </ac:spMkLst>
        </pc:spChg>
        <pc:spChg chg="del">
          <ac:chgData name="Adrian Pulido" userId="S::apulido8308@smail.pcd.edu::93bc13de-1606-4a0c-be91-76828d167f0b" providerId="AD" clId="Web-{14FD73BC-2591-E583-CB57-0B2319012A62}" dt="2021-03-08T04:55:52.039" v="67"/>
          <ac:spMkLst>
            <pc:docMk/>
            <pc:sldMk cId="1583428157" sldId="263"/>
            <ac:spMk id="3" creationId="{EA5E1E6B-11BA-4FD6-B400-DEBDB560E6B7}"/>
          </ac:spMkLst>
        </pc:spChg>
        <pc:spChg chg="add del">
          <ac:chgData name="Adrian Pulido" userId="S::apulido8308@smail.pcd.edu::93bc13de-1606-4a0c-be91-76828d167f0b" providerId="AD" clId="Web-{14FD73BC-2591-E583-CB57-0B2319012A62}" dt="2021-03-08T05:08:33.758" v="204"/>
          <ac:spMkLst>
            <pc:docMk/>
            <pc:sldMk cId="1583428157" sldId="263"/>
            <ac:spMk id="9" creationId="{E45B1D5C-0827-4AF0-8186-11FC5A8B8B92}"/>
          </ac:spMkLst>
        </pc:spChg>
        <pc:spChg chg="add del">
          <ac:chgData name="Adrian Pulido" userId="S::apulido8308@smail.pcd.edu::93bc13de-1606-4a0c-be91-76828d167f0b" providerId="AD" clId="Web-{14FD73BC-2591-E583-CB57-0B2319012A62}" dt="2021-03-08T05:08:33.758" v="204"/>
          <ac:spMkLst>
            <pc:docMk/>
            <pc:sldMk cId="1583428157" sldId="263"/>
            <ac:spMk id="11" creationId="{99413ED5-9ED4-4772-BCE4-2BCAE6B12E35}"/>
          </ac:spMkLst>
        </pc:spChg>
        <pc:spChg chg="add del">
          <ac:chgData name="Adrian Pulido" userId="S::apulido8308@smail.pcd.edu::93bc13de-1606-4a0c-be91-76828d167f0b" providerId="AD" clId="Web-{14FD73BC-2591-E583-CB57-0B2319012A62}" dt="2021-03-08T05:08:33.758" v="204"/>
          <ac:spMkLst>
            <pc:docMk/>
            <pc:sldMk cId="1583428157" sldId="263"/>
            <ac:spMk id="13" creationId="{04357C93-F0CB-4A1C-8F77-4E9063789819}"/>
          </ac:spMkLst>
        </pc:spChg>
        <pc:spChg chg="add del">
          <ac:chgData name="Adrian Pulido" userId="S::apulido8308@smail.pcd.edu::93bc13de-1606-4a0c-be91-76828d167f0b" providerId="AD" clId="Web-{14FD73BC-2591-E583-CB57-0B2319012A62}" dt="2021-03-08T05:08:33.758" v="204"/>
          <ac:spMkLst>
            <pc:docMk/>
            <pc:sldMk cId="1583428157" sldId="263"/>
            <ac:spMk id="15" creationId="{90F533E9-6690-41A8-A372-4C6C622D028D}"/>
          </ac:spMkLst>
        </pc:spChg>
        <pc:spChg chg="add del">
          <ac:chgData name="Adrian Pulido" userId="S::apulido8308@smail.pcd.edu::93bc13de-1606-4a0c-be91-76828d167f0b" providerId="AD" clId="Web-{14FD73BC-2591-E583-CB57-0B2319012A62}" dt="2021-03-08T05:08:28.071" v="199"/>
          <ac:spMkLst>
            <pc:docMk/>
            <pc:sldMk cId="1583428157" sldId="263"/>
            <ac:spMk id="17" creationId="{E45B1D5C-0827-4AF0-8186-11FC5A8B8B92}"/>
          </ac:spMkLst>
        </pc:spChg>
        <pc:spChg chg="add del">
          <ac:chgData name="Adrian Pulido" userId="S::apulido8308@smail.pcd.edu::93bc13de-1606-4a0c-be91-76828d167f0b" providerId="AD" clId="Web-{14FD73BC-2591-E583-CB57-0B2319012A62}" dt="2021-03-08T05:08:28.071" v="199"/>
          <ac:spMkLst>
            <pc:docMk/>
            <pc:sldMk cId="1583428157" sldId="263"/>
            <ac:spMk id="18" creationId="{99413ED5-9ED4-4772-BCE4-2BCAE6B12E35}"/>
          </ac:spMkLst>
        </pc:spChg>
        <pc:spChg chg="add del">
          <ac:chgData name="Adrian Pulido" userId="S::apulido8308@smail.pcd.edu::93bc13de-1606-4a0c-be91-76828d167f0b" providerId="AD" clId="Web-{14FD73BC-2591-E583-CB57-0B2319012A62}" dt="2021-03-08T05:08:28.071" v="199"/>
          <ac:spMkLst>
            <pc:docMk/>
            <pc:sldMk cId="1583428157" sldId="263"/>
            <ac:spMk id="19" creationId="{04357C93-F0CB-4A1C-8F77-4E9063789819}"/>
          </ac:spMkLst>
        </pc:spChg>
        <pc:spChg chg="add del">
          <ac:chgData name="Adrian Pulido" userId="S::apulido8308@smail.pcd.edu::93bc13de-1606-4a0c-be91-76828d167f0b" providerId="AD" clId="Web-{14FD73BC-2591-E583-CB57-0B2319012A62}" dt="2021-03-08T05:08:25.571" v="197"/>
          <ac:spMkLst>
            <pc:docMk/>
            <pc:sldMk cId="1583428157" sldId="263"/>
            <ac:spMk id="20" creationId="{BA79A7CF-01AF-4178-9369-94E0C90EB046}"/>
          </ac:spMkLst>
        </pc:spChg>
        <pc:spChg chg="add del">
          <ac:chgData name="Adrian Pulido" userId="S::apulido8308@smail.pcd.edu::93bc13de-1606-4a0c-be91-76828d167f0b" providerId="AD" clId="Web-{14FD73BC-2591-E583-CB57-0B2319012A62}" dt="2021-03-08T05:08:28.071" v="199"/>
          <ac:spMkLst>
            <pc:docMk/>
            <pc:sldMk cId="1583428157" sldId="263"/>
            <ac:spMk id="21" creationId="{90F533E9-6690-41A8-A372-4C6C622D028D}"/>
          </ac:spMkLst>
        </pc:spChg>
        <pc:spChg chg="add del">
          <ac:chgData name="Adrian Pulido" userId="S::apulido8308@smail.pcd.edu::93bc13de-1606-4a0c-be91-76828d167f0b" providerId="AD" clId="Web-{14FD73BC-2591-E583-CB57-0B2319012A62}" dt="2021-03-08T05:08:25.571" v="197"/>
          <ac:spMkLst>
            <pc:docMk/>
            <pc:sldMk cId="1583428157" sldId="263"/>
            <ac:spMk id="22" creationId="{99413ED5-9ED4-4772-BCE4-2BCAE6B12E35}"/>
          </ac:spMkLst>
        </pc:spChg>
        <pc:spChg chg="add del">
          <ac:chgData name="Adrian Pulido" userId="S::apulido8308@smail.pcd.edu::93bc13de-1606-4a0c-be91-76828d167f0b" providerId="AD" clId="Web-{14FD73BC-2591-E583-CB57-0B2319012A62}" dt="2021-03-08T05:08:31.071" v="201"/>
          <ac:spMkLst>
            <pc:docMk/>
            <pc:sldMk cId="1583428157" sldId="263"/>
            <ac:spMk id="23" creationId="{7FEAE179-C525-48F3-AD47-0E9E2B6F2E2E}"/>
          </ac:spMkLst>
        </pc:spChg>
        <pc:spChg chg="add del">
          <ac:chgData name="Adrian Pulido" userId="S::apulido8308@smail.pcd.edu::93bc13de-1606-4a0c-be91-76828d167f0b" providerId="AD" clId="Web-{14FD73BC-2591-E583-CB57-0B2319012A62}" dt="2021-03-08T05:08:25.571" v="197"/>
          <ac:spMkLst>
            <pc:docMk/>
            <pc:sldMk cId="1583428157" sldId="263"/>
            <ac:spMk id="24" creationId="{04357C93-F0CB-4A1C-8F77-4E9063789819}"/>
          </ac:spMkLst>
        </pc:spChg>
        <pc:spChg chg="add del">
          <ac:chgData name="Adrian Pulido" userId="S::apulido8308@smail.pcd.edu::93bc13de-1606-4a0c-be91-76828d167f0b" providerId="AD" clId="Web-{14FD73BC-2591-E583-CB57-0B2319012A62}" dt="2021-03-08T05:08:31.071" v="201"/>
          <ac:spMkLst>
            <pc:docMk/>
            <pc:sldMk cId="1583428157" sldId="263"/>
            <ac:spMk id="25" creationId="{95C8260E-968F-44E8-A823-ABB431311926}"/>
          </ac:spMkLst>
        </pc:spChg>
        <pc:spChg chg="add del">
          <ac:chgData name="Adrian Pulido" userId="S::apulido8308@smail.pcd.edu::93bc13de-1606-4a0c-be91-76828d167f0b" providerId="AD" clId="Web-{14FD73BC-2591-E583-CB57-0B2319012A62}" dt="2021-03-08T05:08:25.571" v="197"/>
          <ac:spMkLst>
            <pc:docMk/>
            <pc:sldMk cId="1583428157" sldId="263"/>
            <ac:spMk id="26" creationId="{90F533E9-6690-41A8-A372-4C6C622D028D}"/>
          </ac:spMkLst>
        </pc:spChg>
        <pc:spChg chg="add del">
          <ac:chgData name="Adrian Pulido" userId="S::apulido8308@smail.pcd.edu::93bc13de-1606-4a0c-be91-76828d167f0b" providerId="AD" clId="Web-{14FD73BC-2591-E583-CB57-0B2319012A62}" dt="2021-03-08T05:08:31.071" v="201"/>
          <ac:spMkLst>
            <pc:docMk/>
            <pc:sldMk cId="1583428157" sldId="263"/>
            <ac:spMk id="27" creationId="{2C1BBA94-3F40-40AA-8BB9-E69E25E537C1}"/>
          </ac:spMkLst>
        </pc:spChg>
        <pc:spChg chg="add del">
          <ac:chgData name="Adrian Pulido" userId="S::apulido8308@smail.pcd.edu::93bc13de-1606-4a0c-be91-76828d167f0b" providerId="AD" clId="Web-{14FD73BC-2591-E583-CB57-0B2319012A62}" dt="2021-03-08T05:08:31.071" v="201"/>
          <ac:spMkLst>
            <pc:docMk/>
            <pc:sldMk cId="1583428157" sldId="263"/>
            <ac:spMk id="28" creationId="{FE43805F-24A6-46A4-B19B-54F28347355C}"/>
          </ac:spMkLst>
        </pc:spChg>
        <pc:spChg chg="add del">
          <ac:chgData name="Adrian Pulido" userId="S::apulido8308@smail.pcd.edu::93bc13de-1606-4a0c-be91-76828d167f0b" providerId="AD" clId="Web-{14FD73BC-2591-E583-CB57-0B2319012A62}" dt="2021-03-08T05:08:31.071" v="201"/>
          <ac:spMkLst>
            <pc:docMk/>
            <pc:sldMk cId="1583428157" sldId="263"/>
            <ac:spMk id="29" creationId="{94CE972B-F79D-425A-B13B-4F6506A1A49E}"/>
          </ac:spMkLst>
        </pc:spChg>
        <pc:spChg chg="add del">
          <ac:chgData name="Adrian Pulido" userId="S::apulido8308@smail.pcd.edu::93bc13de-1606-4a0c-be91-76828d167f0b" providerId="AD" clId="Web-{14FD73BC-2591-E583-CB57-0B2319012A62}" dt="2021-03-08T05:08:33.758" v="203"/>
          <ac:spMkLst>
            <pc:docMk/>
            <pc:sldMk cId="1583428157" sldId="263"/>
            <ac:spMk id="30" creationId="{55222F96-971A-4F90-B841-6BAB416C7AC1}"/>
          </ac:spMkLst>
        </pc:spChg>
        <pc:spChg chg="add del">
          <ac:chgData name="Adrian Pulido" userId="S::apulido8308@smail.pcd.edu::93bc13de-1606-4a0c-be91-76828d167f0b" providerId="AD" clId="Web-{14FD73BC-2591-E583-CB57-0B2319012A62}" dt="2021-03-08T05:08:33.758" v="203"/>
          <ac:spMkLst>
            <pc:docMk/>
            <pc:sldMk cId="1583428157" sldId="263"/>
            <ac:spMk id="31" creationId="{3756B343-807D-456E-AA26-80E96B75D13B}"/>
          </ac:spMkLst>
        </pc:spChg>
        <pc:spChg chg="add del">
          <ac:chgData name="Adrian Pulido" userId="S::apulido8308@smail.pcd.edu::93bc13de-1606-4a0c-be91-76828d167f0b" providerId="AD" clId="Web-{14FD73BC-2591-E583-CB57-0B2319012A62}" dt="2021-03-08T05:08:33.758" v="203"/>
          <ac:spMkLst>
            <pc:docMk/>
            <pc:sldMk cId="1583428157" sldId="263"/>
            <ac:spMk id="32" creationId="{08980754-6F4B-43C9-B9BE-127B6BED6586}"/>
          </ac:spMkLst>
        </pc:spChg>
        <pc:spChg chg="add del">
          <ac:chgData name="Adrian Pulido" userId="S::apulido8308@smail.pcd.edu::93bc13de-1606-4a0c-be91-76828d167f0b" providerId="AD" clId="Web-{14FD73BC-2591-E583-CB57-0B2319012A62}" dt="2021-03-08T05:08:33.758" v="203"/>
          <ac:spMkLst>
            <pc:docMk/>
            <pc:sldMk cId="1583428157" sldId="263"/>
            <ac:spMk id="33" creationId="{2C1BBA94-3F40-40AA-8BB9-E69E25E537C1}"/>
          </ac:spMkLst>
        </pc:spChg>
        <pc:spChg chg="add del">
          <ac:chgData name="Adrian Pulido" userId="S::apulido8308@smail.pcd.edu::93bc13de-1606-4a0c-be91-76828d167f0b" providerId="AD" clId="Web-{14FD73BC-2591-E583-CB57-0B2319012A62}" dt="2021-03-08T05:08:33.758" v="203"/>
          <ac:spMkLst>
            <pc:docMk/>
            <pc:sldMk cId="1583428157" sldId="263"/>
            <ac:spMk id="34" creationId="{169CC832-2974-4E8D-90ED-3E2941BA7336}"/>
          </ac:spMkLst>
        </pc:spChg>
        <pc:spChg chg="add del">
          <ac:chgData name="Adrian Pulido" userId="S::apulido8308@smail.pcd.edu::93bc13de-1606-4a0c-be91-76828d167f0b" providerId="AD" clId="Web-{14FD73BC-2591-E583-CB57-0B2319012A62}" dt="2021-03-08T05:08:33.758" v="203"/>
          <ac:spMkLst>
            <pc:docMk/>
            <pc:sldMk cId="1583428157" sldId="263"/>
            <ac:spMk id="35" creationId="{432C770F-6052-4567-9772-3B6DAA80D399}"/>
          </ac:spMkLst>
        </pc:spChg>
        <pc:spChg chg="add">
          <ac:chgData name="Adrian Pulido" userId="S::apulido8308@smail.pcd.edu::93bc13de-1606-4a0c-be91-76828d167f0b" providerId="AD" clId="Web-{14FD73BC-2591-E583-CB57-0B2319012A62}" dt="2021-03-08T05:08:33.758" v="204"/>
          <ac:spMkLst>
            <pc:docMk/>
            <pc:sldMk cId="1583428157" sldId="263"/>
            <ac:spMk id="36" creationId="{BA79A7CF-01AF-4178-9369-94E0C90EB046}"/>
          </ac:spMkLst>
        </pc:spChg>
        <pc:spChg chg="add">
          <ac:chgData name="Adrian Pulido" userId="S::apulido8308@smail.pcd.edu::93bc13de-1606-4a0c-be91-76828d167f0b" providerId="AD" clId="Web-{14FD73BC-2591-E583-CB57-0B2319012A62}" dt="2021-03-08T05:08:33.758" v="204"/>
          <ac:spMkLst>
            <pc:docMk/>
            <pc:sldMk cId="1583428157" sldId="263"/>
            <ac:spMk id="37" creationId="{99413ED5-9ED4-4772-BCE4-2BCAE6B12E35}"/>
          </ac:spMkLst>
        </pc:spChg>
        <pc:spChg chg="add">
          <ac:chgData name="Adrian Pulido" userId="S::apulido8308@smail.pcd.edu::93bc13de-1606-4a0c-be91-76828d167f0b" providerId="AD" clId="Web-{14FD73BC-2591-E583-CB57-0B2319012A62}" dt="2021-03-08T05:08:33.758" v="204"/>
          <ac:spMkLst>
            <pc:docMk/>
            <pc:sldMk cId="1583428157" sldId="263"/>
            <ac:spMk id="38" creationId="{04357C93-F0CB-4A1C-8F77-4E9063789819}"/>
          </ac:spMkLst>
        </pc:spChg>
        <pc:spChg chg="add">
          <ac:chgData name="Adrian Pulido" userId="S::apulido8308@smail.pcd.edu::93bc13de-1606-4a0c-be91-76828d167f0b" providerId="AD" clId="Web-{14FD73BC-2591-E583-CB57-0B2319012A62}" dt="2021-03-08T05:08:33.758" v="204"/>
          <ac:spMkLst>
            <pc:docMk/>
            <pc:sldMk cId="1583428157" sldId="263"/>
            <ac:spMk id="39" creationId="{90F533E9-6690-41A8-A372-4C6C622D028D}"/>
          </ac:spMkLst>
        </pc:spChg>
        <pc:picChg chg="add mod ord">
          <ac:chgData name="Adrian Pulido" userId="S::apulido8308@smail.pcd.edu::93bc13de-1606-4a0c-be91-76828d167f0b" providerId="AD" clId="Web-{14FD73BC-2591-E583-CB57-0B2319012A62}" dt="2021-03-08T05:08:33.758" v="203"/>
          <ac:picMkLst>
            <pc:docMk/>
            <pc:sldMk cId="1583428157" sldId="263"/>
            <ac:picMk id="4" creationId="{D0E6BBEF-71AA-44A6-9B45-57F68B839E5B}"/>
          </ac:picMkLst>
        </pc:picChg>
      </pc:sldChg>
      <pc:sldChg chg="addSp delSp modSp new mod setBg">
        <pc:chgData name="Adrian Pulido" userId="S::apulido8308@smail.pcd.edu::93bc13de-1606-4a0c-be91-76828d167f0b" providerId="AD" clId="Web-{14FD73BC-2591-E583-CB57-0B2319012A62}" dt="2021-03-08T05:09:29.322" v="230"/>
        <pc:sldMkLst>
          <pc:docMk/>
          <pc:sldMk cId="1747007488" sldId="264"/>
        </pc:sldMkLst>
        <pc:spChg chg="mod">
          <ac:chgData name="Adrian Pulido" userId="S::apulido8308@smail.pcd.edu::93bc13de-1606-4a0c-be91-76828d167f0b" providerId="AD" clId="Web-{14FD73BC-2591-E583-CB57-0B2319012A62}" dt="2021-03-08T05:09:29.322" v="230"/>
          <ac:spMkLst>
            <pc:docMk/>
            <pc:sldMk cId="1747007488" sldId="264"/>
            <ac:spMk id="2" creationId="{A044F447-B8AD-493D-B431-77EACBF3CC03}"/>
          </ac:spMkLst>
        </pc:spChg>
        <pc:spChg chg="del">
          <ac:chgData name="Adrian Pulido" userId="S::apulido8308@smail.pcd.edu::93bc13de-1606-4a0c-be91-76828d167f0b" providerId="AD" clId="Web-{14FD73BC-2591-E583-CB57-0B2319012A62}" dt="2021-03-08T04:57:18.164" v="76"/>
          <ac:spMkLst>
            <pc:docMk/>
            <pc:sldMk cId="1747007488" sldId="264"/>
            <ac:spMk id="3" creationId="{87700437-1453-473C-90B4-5731954C3A7E}"/>
          </ac:spMkLst>
        </pc:spChg>
        <pc:spChg chg="add del">
          <ac:chgData name="Adrian Pulido" userId="S::apulido8308@smail.pcd.edu::93bc13de-1606-4a0c-be91-76828d167f0b" providerId="AD" clId="Web-{14FD73BC-2591-E583-CB57-0B2319012A62}" dt="2021-03-08T04:57:27.554" v="80"/>
          <ac:spMkLst>
            <pc:docMk/>
            <pc:sldMk cId="1747007488" sldId="264"/>
            <ac:spMk id="6" creationId="{BA79A7CF-01AF-4178-9369-94E0C90EB046}"/>
          </ac:spMkLst>
        </pc:spChg>
        <pc:spChg chg="add del">
          <ac:chgData name="Adrian Pulido" userId="S::apulido8308@smail.pcd.edu::93bc13de-1606-4a0c-be91-76828d167f0b" providerId="AD" clId="Web-{14FD73BC-2591-E583-CB57-0B2319012A62}" dt="2021-03-08T04:57:27.554" v="80"/>
          <ac:spMkLst>
            <pc:docMk/>
            <pc:sldMk cId="1747007488" sldId="264"/>
            <ac:spMk id="7" creationId="{99413ED5-9ED4-4772-BCE4-2BCAE6B12E35}"/>
          </ac:spMkLst>
        </pc:spChg>
        <pc:spChg chg="add del">
          <ac:chgData name="Adrian Pulido" userId="S::apulido8308@smail.pcd.edu::93bc13de-1606-4a0c-be91-76828d167f0b" providerId="AD" clId="Web-{14FD73BC-2591-E583-CB57-0B2319012A62}" dt="2021-03-08T04:57:27.554" v="80"/>
          <ac:spMkLst>
            <pc:docMk/>
            <pc:sldMk cId="1747007488" sldId="264"/>
            <ac:spMk id="8" creationId="{04357C93-F0CB-4A1C-8F77-4E9063789819}"/>
          </ac:spMkLst>
        </pc:spChg>
        <pc:spChg chg="add del">
          <ac:chgData name="Adrian Pulido" userId="S::apulido8308@smail.pcd.edu::93bc13de-1606-4a0c-be91-76828d167f0b" providerId="AD" clId="Web-{14FD73BC-2591-E583-CB57-0B2319012A62}" dt="2021-03-08T04:57:25.054" v="78"/>
          <ac:spMkLst>
            <pc:docMk/>
            <pc:sldMk cId="1747007488" sldId="264"/>
            <ac:spMk id="9" creationId="{E45B1D5C-0827-4AF0-8186-11FC5A8B8B92}"/>
          </ac:spMkLst>
        </pc:spChg>
        <pc:spChg chg="add del">
          <ac:chgData name="Adrian Pulido" userId="S::apulido8308@smail.pcd.edu::93bc13de-1606-4a0c-be91-76828d167f0b" providerId="AD" clId="Web-{14FD73BC-2591-E583-CB57-0B2319012A62}" dt="2021-03-08T04:57:27.554" v="80"/>
          <ac:spMkLst>
            <pc:docMk/>
            <pc:sldMk cId="1747007488" sldId="264"/>
            <ac:spMk id="10" creationId="{90F533E9-6690-41A8-A372-4C6C622D028D}"/>
          </ac:spMkLst>
        </pc:spChg>
        <pc:spChg chg="add del">
          <ac:chgData name="Adrian Pulido" userId="S::apulido8308@smail.pcd.edu::93bc13de-1606-4a0c-be91-76828d167f0b" providerId="AD" clId="Web-{14FD73BC-2591-E583-CB57-0B2319012A62}" dt="2021-03-08T04:57:25.054" v="78"/>
          <ac:spMkLst>
            <pc:docMk/>
            <pc:sldMk cId="1747007488" sldId="264"/>
            <ac:spMk id="11" creationId="{99413ED5-9ED4-4772-BCE4-2BCAE6B12E35}"/>
          </ac:spMkLst>
        </pc:spChg>
        <pc:spChg chg="add del">
          <ac:chgData name="Adrian Pulido" userId="S::apulido8308@smail.pcd.edu::93bc13de-1606-4a0c-be91-76828d167f0b" providerId="AD" clId="Web-{14FD73BC-2591-E583-CB57-0B2319012A62}" dt="2021-03-08T04:57:30.101" v="82"/>
          <ac:spMkLst>
            <pc:docMk/>
            <pc:sldMk cId="1747007488" sldId="264"/>
            <ac:spMk id="12" creationId="{E45B1D5C-0827-4AF0-8186-11FC5A8B8B92}"/>
          </ac:spMkLst>
        </pc:spChg>
        <pc:spChg chg="add del">
          <ac:chgData name="Adrian Pulido" userId="S::apulido8308@smail.pcd.edu::93bc13de-1606-4a0c-be91-76828d167f0b" providerId="AD" clId="Web-{14FD73BC-2591-E583-CB57-0B2319012A62}" dt="2021-03-08T04:57:25.054" v="78"/>
          <ac:spMkLst>
            <pc:docMk/>
            <pc:sldMk cId="1747007488" sldId="264"/>
            <ac:spMk id="13" creationId="{04357C93-F0CB-4A1C-8F77-4E9063789819}"/>
          </ac:spMkLst>
        </pc:spChg>
        <pc:spChg chg="add del">
          <ac:chgData name="Adrian Pulido" userId="S::apulido8308@smail.pcd.edu::93bc13de-1606-4a0c-be91-76828d167f0b" providerId="AD" clId="Web-{14FD73BC-2591-E583-CB57-0B2319012A62}" dt="2021-03-08T04:57:30.101" v="82"/>
          <ac:spMkLst>
            <pc:docMk/>
            <pc:sldMk cId="1747007488" sldId="264"/>
            <ac:spMk id="14" creationId="{99413ED5-9ED4-4772-BCE4-2BCAE6B12E35}"/>
          </ac:spMkLst>
        </pc:spChg>
        <pc:spChg chg="add del">
          <ac:chgData name="Adrian Pulido" userId="S::apulido8308@smail.pcd.edu::93bc13de-1606-4a0c-be91-76828d167f0b" providerId="AD" clId="Web-{14FD73BC-2591-E583-CB57-0B2319012A62}" dt="2021-03-08T04:57:25.054" v="78"/>
          <ac:spMkLst>
            <pc:docMk/>
            <pc:sldMk cId="1747007488" sldId="264"/>
            <ac:spMk id="15" creationId="{90F533E9-6690-41A8-A372-4C6C622D028D}"/>
          </ac:spMkLst>
        </pc:spChg>
        <pc:spChg chg="add del">
          <ac:chgData name="Adrian Pulido" userId="S::apulido8308@smail.pcd.edu::93bc13de-1606-4a0c-be91-76828d167f0b" providerId="AD" clId="Web-{14FD73BC-2591-E583-CB57-0B2319012A62}" dt="2021-03-08T04:57:30.101" v="82"/>
          <ac:spMkLst>
            <pc:docMk/>
            <pc:sldMk cId="1747007488" sldId="264"/>
            <ac:spMk id="16" creationId="{04357C93-F0CB-4A1C-8F77-4E9063789819}"/>
          </ac:spMkLst>
        </pc:spChg>
        <pc:spChg chg="add del">
          <ac:chgData name="Adrian Pulido" userId="S::apulido8308@smail.pcd.edu::93bc13de-1606-4a0c-be91-76828d167f0b" providerId="AD" clId="Web-{14FD73BC-2591-E583-CB57-0B2319012A62}" dt="2021-03-08T04:57:30.101" v="82"/>
          <ac:spMkLst>
            <pc:docMk/>
            <pc:sldMk cId="1747007488" sldId="264"/>
            <ac:spMk id="17" creationId="{90F533E9-6690-41A8-A372-4C6C622D028D}"/>
          </ac:spMkLst>
        </pc:spChg>
        <pc:spChg chg="add del">
          <ac:chgData name="Adrian Pulido" userId="S::apulido8308@smail.pcd.edu::93bc13de-1606-4a0c-be91-76828d167f0b" providerId="AD" clId="Web-{14FD73BC-2591-E583-CB57-0B2319012A62}" dt="2021-03-08T04:57:34.554" v="84"/>
          <ac:spMkLst>
            <pc:docMk/>
            <pc:sldMk cId="1747007488" sldId="264"/>
            <ac:spMk id="18" creationId="{BA79A7CF-01AF-4178-9369-94E0C90EB046}"/>
          </ac:spMkLst>
        </pc:spChg>
        <pc:spChg chg="add del">
          <ac:chgData name="Adrian Pulido" userId="S::apulido8308@smail.pcd.edu::93bc13de-1606-4a0c-be91-76828d167f0b" providerId="AD" clId="Web-{14FD73BC-2591-E583-CB57-0B2319012A62}" dt="2021-03-08T04:57:34.554" v="84"/>
          <ac:spMkLst>
            <pc:docMk/>
            <pc:sldMk cId="1747007488" sldId="264"/>
            <ac:spMk id="19" creationId="{99413ED5-9ED4-4772-BCE4-2BCAE6B12E35}"/>
          </ac:spMkLst>
        </pc:spChg>
        <pc:spChg chg="add del">
          <ac:chgData name="Adrian Pulido" userId="S::apulido8308@smail.pcd.edu::93bc13de-1606-4a0c-be91-76828d167f0b" providerId="AD" clId="Web-{14FD73BC-2591-E583-CB57-0B2319012A62}" dt="2021-03-08T04:57:34.554" v="84"/>
          <ac:spMkLst>
            <pc:docMk/>
            <pc:sldMk cId="1747007488" sldId="264"/>
            <ac:spMk id="20" creationId="{04357C93-F0CB-4A1C-8F77-4E9063789819}"/>
          </ac:spMkLst>
        </pc:spChg>
        <pc:spChg chg="add del">
          <ac:chgData name="Adrian Pulido" userId="S::apulido8308@smail.pcd.edu::93bc13de-1606-4a0c-be91-76828d167f0b" providerId="AD" clId="Web-{14FD73BC-2591-E583-CB57-0B2319012A62}" dt="2021-03-08T04:57:34.554" v="84"/>
          <ac:spMkLst>
            <pc:docMk/>
            <pc:sldMk cId="1747007488" sldId="264"/>
            <ac:spMk id="21" creationId="{90F533E9-6690-41A8-A372-4C6C622D028D}"/>
          </ac:spMkLst>
        </pc:spChg>
        <pc:spChg chg="add del">
          <ac:chgData name="Adrian Pulido" userId="S::apulido8308@smail.pcd.edu::93bc13de-1606-4a0c-be91-76828d167f0b" providerId="AD" clId="Web-{14FD73BC-2591-E583-CB57-0B2319012A62}" dt="2021-03-08T04:57:37.132" v="86"/>
          <ac:spMkLst>
            <pc:docMk/>
            <pc:sldMk cId="1747007488" sldId="264"/>
            <ac:spMk id="22" creationId="{DBC6133C-0615-4CE4-9132-37E609A9BDFA}"/>
          </ac:spMkLst>
        </pc:spChg>
        <pc:spChg chg="add del">
          <ac:chgData name="Adrian Pulido" userId="S::apulido8308@smail.pcd.edu::93bc13de-1606-4a0c-be91-76828d167f0b" providerId="AD" clId="Web-{14FD73BC-2591-E583-CB57-0B2319012A62}" dt="2021-03-08T04:57:37.132" v="86"/>
          <ac:spMkLst>
            <pc:docMk/>
            <pc:sldMk cId="1747007488" sldId="264"/>
            <ac:spMk id="23" creationId="{169CC832-2974-4E8D-90ED-3E2941BA7336}"/>
          </ac:spMkLst>
        </pc:spChg>
        <pc:spChg chg="add del">
          <ac:chgData name="Adrian Pulido" userId="S::apulido8308@smail.pcd.edu::93bc13de-1606-4a0c-be91-76828d167f0b" providerId="AD" clId="Web-{14FD73BC-2591-E583-CB57-0B2319012A62}" dt="2021-03-08T04:57:37.132" v="86"/>
          <ac:spMkLst>
            <pc:docMk/>
            <pc:sldMk cId="1747007488" sldId="264"/>
            <ac:spMk id="24" creationId="{5A0501FC-03B9-47CB-9BFF-C583D7518C65}"/>
          </ac:spMkLst>
        </pc:spChg>
        <pc:spChg chg="add del">
          <ac:chgData name="Adrian Pulido" userId="S::apulido8308@smail.pcd.edu::93bc13de-1606-4a0c-be91-76828d167f0b" providerId="AD" clId="Web-{14FD73BC-2591-E583-CB57-0B2319012A62}" dt="2021-03-08T04:57:37.132" v="86"/>
          <ac:spMkLst>
            <pc:docMk/>
            <pc:sldMk cId="1747007488" sldId="264"/>
            <ac:spMk id="25" creationId="{55222F96-971A-4F90-B841-6BAB416C7AC1}"/>
          </ac:spMkLst>
        </pc:spChg>
        <pc:spChg chg="add del">
          <ac:chgData name="Adrian Pulido" userId="S::apulido8308@smail.pcd.edu::93bc13de-1606-4a0c-be91-76828d167f0b" providerId="AD" clId="Web-{14FD73BC-2591-E583-CB57-0B2319012A62}" dt="2021-03-08T04:57:37.132" v="86"/>
          <ac:spMkLst>
            <pc:docMk/>
            <pc:sldMk cId="1747007488" sldId="264"/>
            <ac:spMk id="26" creationId="{08980754-6F4B-43C9-B9BE-127B6BED6586}"/>
          </ac:spMkLst>
        </pc:spChg>
        <pc:spChg chg="add del">
          <ac:chgData name="Adrian Pulido" userId="S::apulido8308@smail.pcd.edu::93bc13de-1606-4a0c-be91-76828d167f0b" providerId="AD" clId="Web-{14FD73BC-2591-E583-CB57-0B2319012A62}" dt="2021-03-08T04:57:37.132" v="86"/>
          <ac:spMkLst>
            <pc:docMk/>
            <pc:sldMk cId="1747007488" sldId="264"/>
            <ac:spMk id="27" creationId="{2C1BBA94-3F40-40AA-8BB9-E69E25E537C1}"/>
          </ac:spMkLst>
        </pc:spChg>
        <pc:spChg chg="add del">
          <ac:chgData name="Adrian Pulido" userId="S::apulido8308@smail.pcd.edu::93bc13de-1606-4a0c-be91-76828d167f0b" providerId="AD" clId="Web-{14FD73BC-2591-E583-CB57-0B2319012A62}" dt="2021-03-08T05:09:29.322" v="230"/>
          <ac:spMkLst>
            <pc:docMk/>
            <pc:sldMk cId="1747007488" sldId="264"/>
            <ac:spMk id="28" creationId="{BA79A7CF-01AF-4178-9369-94E0C90EB046}"/>
          </ac:spMkLst>
        </pc:spChg>
        <pc:spChg chg="add del">
          <ac:chgData name="Adrian Pulido" userId="S::apulido8308@smail.pcd.edu::93bc13de-1606-4a0c-be91-76828d167f0b" providerId="AD" clId="Web-{14FD73BC-2591-E583-CB57-0B2319012A62}" dt="2021-03-08T05:09:29.322" v="230"/>
          <ac:spMkLst>
            <pc:docMk/>
            <pc:sldMk cId="1747007488" sldId="264"/>
            <ac:spMk id="29" creationId="{99413ED5-9ED4-4772-BCE4-2BCAE6B12E35}"/>
          </ac:spMkLst>
        </pc:spChg>
        <pc:spChg chg="add del">
          <ac:chgData name="Adrian Pulido" userId="S::apulido8308@smail.pcd.edu::93bc13de-1606-4a0c-be91-76828d167f0b" providerId="AD" clId="Web-{14FD73BC-2591-E583-CB57-0B2319012A62}" dt="2021-03-08T05:09:29.322" v="230"/>
          <ac:spMkLst>
            <pc:docMk/>
            <pc:sldMk cId="1747007488" sldId="264"/>
            <ac:spMk id="30" creationId="{04357C93-F0CB-4A1C-8F77-4E9063789819}"/>
          </ac:spMkLst>
        </pc:spChg>
        <pc:spChg chg="add del">
          <ac:chgData name="Adrian Pulido" userId="S::apulido8308@smail.pcd.edu::93bc13de-1606-4a0c-be91-76828d167f0b" providerId="AD" clId="Web-{14FD73BC-2591-E583-CB57-0B2319012A62}" dt="2021-03-08T05:09:29.322" v="230"/>
          <ac:spMkLst>
            <pc:docMk/>
            <pc:sldMk cId="1747007488" sldId="264"/>
            <ac:spMk id="31" creationId="{90F533E9-6690-41A8-A372-4C6C622D028D}"/>
          </ac:spMkLst>
        </pc:spChg>
        <pc:spChg chg="add del">
          <ac:chgData name="Adrian Pulido" userId="S::apulido8308@smail.pcd.edu::93bc13de-1606-4a0c-be91-76828d167f0b" providerId="AD" clId="Web-{14FD73BC-2591-E583-CB57-0B2319012A62}" dt="2021-03-08T05:09:12.228" v="219"/>
          <ac:spMkLst>
            <pc:docMk/>
            <pc:sldMk cId="1747007488" sldId="264"/>
            <ac:spMk id="33" creationId="{E45B1D5C-0827-4AF0-8186-11FC5A8B8B92}"/>
          </ac:spMkLst>
        </pc:spChg>
        <pc:spChg chg="add del">
          <ac:chgData name="Adrian Pulido" userId="S::apulido8308@smail.pcd.edu::93bc13de-1606-4a0c-be91-76828d167f0b" providerId="AD" clId="Web-{14FD73BC-2591-E583-CB57-0B2319012A62}" dt="2021-03-08T05:09:12.228" v="219"/>
          <ac:spMkLst>
            <pc:docMk/>
            <pc:sldMk cId="1747007488" sldId="264"/>
            <ac:spMk id="34" creationId="{99413ED5-9ED4-4772-BCE4-2BCAE6B12E35}"/>
          </ac:spMkLst>
        </pc:spChg>
        <pc:spChg chg="add del">
          <ac:chgData name="Adrian Pulido" userId="S::apulido8308@smail.pcd.edu::93bc13de-1606-4a0c-be91-76828d167f0b" providerId="AD" clId="Web-{14FD73BC-2591-E583-CB57-0B2319012A62}" dt="2021-03-08T05:09:12.228" v="219"/>
          <ac:spMkLst>
            <pc:docMk/>
            <pc:sldMk cId="1747007488" sldId="264"/>
            <ac:spMk id="35" creationId="{04357C93-F0CB-4A1C-8F77-4E9063789819}"/>
          </ac:spMkLst>
        </pc:spChg>
        <pc:spChg chg="add del">
          <ac:chgData name="Adrian Pulido" userId="S::apulido8308@smail.pcd.edu::93bc13de-1606-4a0c-be91-76828d167f0b" providerId="AD" clId="Web-{14FD73BC-2591-E583-CB57-0B2319012A62}" dt="2021-03-08T05:09:09.540" v="217"/>
          <ac:spMkLst>
            <pc:docMk/>
            <pc:sldMk cId="1747007488" sldId="264"/>
            <ac:spMk id="36" creationId="{BA79A7CF-01AF-4178-9369-94E0C90EB046}"/>
          </ac:spMkLst>
        </pc:spChg>
        <pc:spChg chg="add del">
          <ac:chgData name="Adrian Pulido" userId="S::apulido8308@smail.pcd.edu::93bc13de-1606-4a0c-be91-76828d167f0b" providerId="AD" clId="Web-{14FD73BC-2591-E583-CB57-0B2319012A62}" dt="2021-03-08T05:09:12.228" v="219"/>
          <ac:spMkLst>
            <pc:docMk/>
            <pc:sldMk cId="1747007488" sldId="264"/>
            <ac:spMk id="37" creationId="{90F533E9-6690-41A8-A372-4C6C622D028D}"/>
          </ac:spMkLst>
        </pc:spChg>
        <pc:spChg chg="add del">
          <ac:chgData name="Adrian Pulido" userId="S::apulido8308@smail.pcd.edu::93bc13de-1606-4a0c-be91-76828d167f0b" providerId="AD" clId="Web-{14FD73BC-2591-E583-CB57-0B2319012A62}" dt="2021-03-08T05:09:09.540" v="217"/>
          <ac:spMkLst>
            <pc:docMk/>
            <pc:sldMk cId="1747007488" sldId="264"/>
            <ac:spMk id="38" creationId="{99413ED5-9ED4-4772-BCE4-2BCAE6B12E35}"/>
          </ac:spMkLst>
        </pc:spChg>
        <pc:spChg chg="add del">
          <ac:chgData name="Adrian Pulido" userId="S::apulido8308@smail.pcd.edu::93bc13de-1606-4a0c-be91-76828d167f0b" providerId="AD" clId="Web-{14FD73BC-2591-E583-CB57-0B2319012A62}" dt="2021-03-08T05:09:14.634" v="221"/>
          <ac:spMkLst>
            <pc:docMk/>
            <pc:sldMk cId="1747007488" sldId="264"/>
            <ac:spMk id="39" creationId="{BA79A7CF-01AF-4178-9369-94E0C90EB046}"/>
          </ac:spMkLst>
        </pc:spChg>
        <pc:spChg chg="add del">
          <ac:chgData name="Adrian Pulido" userId="S::apulido8308@smail.pcd.edu::93bc13de-1606-4a0c-be91-76828d167f0b" providerId="AD" clId="Web-{14FD73BC-2591-E583-CB57-0B2319012A62}" dt="2021-03-08T05:09:09.540" v="217"/>
          <ac:spMkLst>
            <pc:docMk/>
            <pc:sldMk cId="1747007488" sldId="264"/>
            <ac:spMk id="40" creationId="{04357C93-F0CB-4A1C-8F77-4E9063789819}"/>
          </ac:spMkLst>
        </pc:spChg>
        <pc:spChg chg="add del">
          <ac:chgData name="Adrian Pulido" userId="S::apulido8308@smail.pcd.edu::93bc13de-1606-4a0c-be91-76828d167f0b" providerId="AD" clId="Web-{14FD73BC-2591-E583-CB57-0B2319012A62}" dt="2021-03-08T05:09:14.634" v="221"/>
          <ac:spMkLst>
            <pc:docMk/>
            <pc:sldMk cId="1747007488" sldId="264"/>
            <ac:spMk id="41" creationId="{99413ED5-9ED4-4772-BCE4-2BCAE6B12E35}"/>
          </ac:spMkLst>
        </pc:spChg>
        <pc:spChg chg="add del">
          <ac:chgData name="Adrian Pulido" userId="S::apulido8308@smail.pcd.edu::93bc13de-1606-4a0c-be91-76828d167f0b" providerId="AD" clId="Web-{14FD73BC-2591-E583-CB57-0B2319012A62}" dt="2021-03-08T05:09:09.540" v="217"/>
          <ac:spMkLst>
            <pc:docMk/>
            <pc:sldMk cId="1747007488" sldId="264"/>
            <ac:spMk id="42" creationId="{90F533E9-6690-41A8-A372-4C6C622D028D}"/>
          </ac:spMkLst>
        </pc:spChg>
        <pc:spChg chg="add del">
          <ac:chgData name="Adrian Pulido" userId="S::apulido8308@smail.pcd.edu::93bc13de-1606-4a0c-be91-76828d167f0b" providerId="AD" clId="Web-{14FD73BC-2591-E583-CB57-0B2319012A62}" dt="2021-03-08T05:09:14.634" v="221"/>
          <ac:spMkLst>
            <pc:docMk/>
            <pc:sldMk cId="1747007488" sldId="264"/>
            <ac:spMk id="43" creationId="{04357C93-F0CB-4A1C-8F77-4E9063789819}"/>
          </ac:spMkLst>
        </pc:spChg>
        <pc:spChg chg="add del">
          <ac:chgData name="Adrian Pulido" userId="S::apulido8308@smail.pcd.edu::93bc13de-1606-4a0c-be91-76828d167f0b" providerId="AD" clId="Web-{14FD73BC-2591-E583-CB57-0B2319012A62}" dt="2021-03-08T05:09:14.634" v="221"/>
          <ac:spMkLst>
            <pc:docMk/>
            <pc:sldMk cId="1747007488" sldId="264"/>
            <ac:spMk id="44" creationId="{90F533E9-6690-41A8-A372-4C6C622D028D}"/>
          </ac:spMkLst>
        </pc:spChg>
        <pc:spChg chg="add del">
          <ac:chgData name="Adrian Pulido" userId="S::apulido8308@smail.pcd.edu::93bc13de-1606-4a0c-be91-76828d167f0b" providerId="AD" clId="Web-{14FD73BC-2591-E583-CB57-0B2319012A62}" dt="2021-03-08T05:09:21.791" v="223"/>
          <ac:spMkLst>
            <pc:docMk/>
            <pc:sldMk cId="1747007488" sldId="264"/>
            <ac:spMk id="45" creationId="{7FEAE179-C525-48F3-AD47-0E9E2B6F2E2E}"/>
          </ac:spMkLst>
        </pc:spChg>
        <pc:spChg chg="add del">
          <ac:chgData name="Adrian Pulido" userId="S::apulido8308@smail.pcd.edu::93bc13de-1606-4a0c-be91-76828d167f0b" providerId="AD" clId="Web-{14FD73BC-2591-E583-CB57-0B2319012A62}" dt="2021-03-08T05:09:21.791" v="223"/>
          <ac:spMkLst>
            <pc:docMk/>
            <pc:sldMk cId="1747007488" sldId="264"/>
            <ac:spMk id="46" creationId="{95C8260E-968F-44E8-A823-ABB431311926}"/>
          </ac:spMkLst>
        </pc:spChg>
        <pc:spChg chg="add del">
          <ac:chgData name="Adrian Pulido" userId="S::apulido8308@smail.pcd.edu::93bc13de-1606-4a0c-be91-76828d167f0b" providerId="AD" clId="Web-{14FD73BC-2591-E583-CB57-0B2319012A62}" dt="2021-03-08T05:09:21.791" v="223"/>
          <ac:spMkLst>
            <pc:docMk/>
            <pc:sldMk cId="1747007488" sldId="264"/>
            <ac:spMk id="47" creationId="{2C1BBA94-3F40-40AA-8BB9-E69E25E537C1}"/>
          </ac:spMkLst>
        </pc:spChg>
        <pc:spChg chg="add del">
          <ac:chgData name="Adrian Pulido" userId="S::apulido8308@smail.pcd.edu::93bc13de-1606-4a0c-be91-76828d167f0b" providerId="AD" clId="Web-{14FD73BC-2591-E583-CB57-0B2319012A62}" dt="2021-03-08T05:09:21.791" v="223"/>
          <ac:spMkLst>
            <pc:docMk/>
            <pc:sldMk cId="1747007488" sldId="264"/>
            <ac:spMk id="48" creationId="{FE43805F-24A6-46A4-B19B-54F28347355C}"/>
          </ac:spMkLst>
        </pc:spChg>
        <pc:spChg chg="add del">
          <ac:chgData name="Adrian Pulido" userId="S::apulido8308@smail.pcd.edu::93bc13de-1606-4a0c-be91-76828d167f0b" providerId="AD" clId="Web-{14FD73BC-2591-E583-CB57-0B2319012A62}" dt="2021-03-08T05:09:21.791" v="223"/>
          <ac:spMkLst>
            <pc:docMk/>
            <pc:sldMk cId="1747007488" sldId="264"/>
            <ac:spMk id="49" creationId="{EFCA23A3-3F0F-445B-9CC9-6250430731DE}"/>
          </ac:spMkLst>
        </pc:spChg>
        <pc:spChg chg="add del">
          <ac:chgData name="Adrian Pulido" userId="S::apulido8308@smail.pcd.edu::93bc13de-1606-4a0c-be91-76828d167f0b" providerId="AD" clId="Web-{14FD73BC-2591-E583-CB57-0B2319012A62}" dt="2021-03-08T05:09:24.337" v="225"/>
          <ac:spMkLst>
            <pc:docMk/>
            <pc:sldMk cId="1747007488" sldId="264"/>
            <ac:spMk id="50" creationId="{16C5FA50-8D52-4617-AF91-5C7B1C8352F1}"/>
          </ac:spMkLst>
        </pc:spChg>
        <pc:spChg chg="add del">
          <ac:chgData name="Adrian Pulido" userId="S::apulido8308@smail.pcd.edu::93bc13de-1606-4a0c-be91-76828d167f0b" providerId="AD" clId="Web-{14FD73BC-2591-E583-CB57-0B2319012A62}" dt="2021-03-08T05:09:24.337" v="225"/>
          <ac:spMkLst>
            <pc:docMk/>
            <pc:sldMk cId="1747007488" sldId="264"/>
            <ac:spMk id="51" creationId="{E223798C-12AD-4B0C-A50C-D676347D67CF}"/>
          </ac:spMkLst>
        </pc:spChg>
        <pc:spChg chg="add del">
          <ac:chgData name="Adrian Pulido" userId="S::apulido8308@smail.pcd.edu::93bc13de-1606-4a0c-be91-76828d167f0b" providerId="AD" clId="Web-{14FD73BC-2591-E583-CB57-0B2319012A62}" dt="2021-03-08T05:09:26.650" v="227"/>
          <ac:spMkLst>
            <pc:docMk/>
            <pc:sldMk cId="1747007488" sldId="264"/>
            <ac:spMk id="52" creationId="{D4771268-CB57-404A-9271-370EB28F6090}"/>
          </ac:spMkLst>
        </pc:spChg>
        <pc:spChg chg="add del">
          <ac:chgData name="Adrian Pulido" userId="S::apulido8308@smail.pcd.edu::93bc13de-1606-4a0c-be91-76828d167f0b" providerId="AD" clId="Web-{14FD73BC-2591-E583-CB57-0B2319012A62}" dt="2021-03-08T05:09:29.306" v="229"/>
          <ac:spMkLst>
            <pc:docMk/>
            <pc:sldMk cId="1747007488" sldId="264"/>
            <ac:spMk id="53" creationId="{CDA1A2E9-63FE-408D-A803-8E306ECAB4B3}"/>
          </ac:spMkLst>
        </pc:spChg>
        <pc:spChg chg="add del">
          <ac:chgData name="Adrian Pulido" userId="S::apulido8308@smail.pcd.edu::93bc13de-1606-4a0c-be91-76828d167f0b" providerId="AD" clId="Web-{14FD73BC-2591-E583-CB57-0B2319012A62}" dt="2021-03-08T05:09:29.306" v="229"/>
          <ac:spMkLst>
            <pc:docMk/>
            <pc:sldMk cId="1747007488" sldId="264"/>
            <ac:spMk id="54" creationId="{FBE9F90C-C163-435B-9A68-D15C92D1CF2B}"/>
          </ac:spMkLst>
        </pc:spChg>
        <pc:spChg chg="add del">
          <ac:chgData name="Adrian Pulido" userId="S::apulido8308@smail.pcd.edu::93bc13de-1606-4a0c-be91-76828d167f0b" providerId="AD" clId="Web-{14FD73BC-2591-E583-CB57-0B2319012A62}" dt="2021-03-08T05:09:29.306" v="229"/>
          <ac:spMkLst>
            <pc:docMk/>
            <pc:sldMk cId="1747007488" sldId="264"/>
            <ac:spMk id="55" creationId="{2C910467-8185-45DD-B8A2-A88DF20DF6E0}"/>
          </ac:spMkLst>
        </pc:spChg>
        <pc:spChg chg="add del">
          <ac:chgData name="Adrian Pulido" userId="S::apulido8308@smail.pcd.edu::93bc13de-1606-4a0c-be91-76828d167f0b" providerId="AD" clId="Web-{14FD73BC-2591-E583-CB57-0B2319012A62}" dt="2021-03-08T05:09:29.306" v="229"/>
          <ac:spMkLst>
            <pc:docMk/>
            <pc:sldMk cId="1747007488" sldId="264"/>
            <ac:spMk id="56" creationId="{1A882A9F-F4E9-4E23-8F0B-20B5DF42EAA9}"/>
          </ac:spMkLst>
        </pc:spChg>
        <pc:spChg chg="add">
          <ac:chgData name="Adrian Pulido" userId="S::apulido8308@smail.pcd.edu::93bc13de-1606-4a0c-be91-76828d167f0b" providerId="AD" clId="Web-{14FD73BC-2591-E583-CB57-0B2319012A62}" dt="2021-03-08T05:09:29.322" v="230"/>
          <ac:spMkLst>
            <pc:docMk/>
            <pc:sldMk cId="1747007488" sldId="264"/>
            <ac:spMk id="57" creationId="{7FEAE179-C525-48F3-AD47-0E9E2B6F2E2E}"/>
          </ac:spMkLst>
        </pc:spChg>
        <pc:spChg chg="add">
          <ac:chgData name="Adrian Pulido" userId="S::apulido8308@smail.pcd.edu::93bc13de-1606-4a0c-be91-76828d167f0b" providerId="AD" clId="Web-{14FD73BC-2591-E583-CB57-0B2319012A62}" dt="2021-03-08T05:09:29.322" v="230"/>
          <ac:spMkLst>
            <pc:docMk/>
            <pc:sldMk cId="1747007488" sldId="264"/>
            <ac:spMk id="58" creationId="{95C8260E-968F-44E8-A823-ABB431311926}"/>
          </ac:spMkLst>
        </pc:spChg>
        <pc:spChg chg="add">
          <ac:chgData name="Adrian Pulido" userId="S::apulido8308@smail.pcd.edu::93bc13de-1606-4a0c-be91-76828d167f0b" providerId="AD" clId="Web-{14FD73BC-2591-E583-CB57-0B2319012A62}" dt="2021-03-08T05:09:29.322" v="230"/>
          <ac:spMkLst>
            <pc:docMk/>
            <pc:sldMk cId="1747007488" sldId="264"/>
            <ac:spMk id="59" creationId="{2C1BBA94-3F40-40AA-8BB9-E69E25E537C1}"/>
          </ac:spMkLst>
        </pc:spChg>
        <pc:spChg chg="add">
          <ac:chgData name="Adrian Pulido" userId="S::apulido8308@smail.pcd.edu::93bc13de-1606-4a0c-be91-76828d167f0b" providerId="AD" clId="Web-{14FD73BC-2591-E583-CB57-0B2319012A62}" dt="2021-03-08T05:09:29.322" v="230"/>
          <ac:spMkLst>
            <pc:docMk/>
            <pc:sldMk cId="1747007488" sldId="264"/>
            <ac:spMk id="60" creationId="{FE43805F-24A6-46A4-B19B-54F28347355C}"/>
          </ac:spMkLst>
        </pc:spChg>
        <pc:spChg chg="add">
          <ac:chgData name="Adrian Pulido" userId="S::apulido8308@smail.pcd.edu::93bc13de-1606-4a0c-be91-76828d167f0b" providerId="AD" clId="Web-{14FD73BC-2591-E583-CB57-0B2319012A62}" dt="2021-03-08T05:09:29.322" v="230"/>
          <ac:spMkLst>
            <pc:docMk/>
            <pc:sldMk cId="1747007488" sldId="264"/>
            <ac:spMk id="61" creationId="{EFCA23A3-3F0F-445B-9CC9-6250430731DE}"/>
          </ac:spMkLst>
        </pc:spChg>
        <pc:picChg chg="add mod ord">
          <ac:chgData name="Adrian Pulido" userId="S::apulido8308@smail.pcd.edu::93bc13de-1606-4a0c-be91-76828d167f0b" providerId="AD" clId="Web-{14FD73BC-2591-E583-CB57-0B2319012A62}" dt="2021-03-08T05:09:29.322" v="230"/>
          <ac:picMkLst>
            <pc:docMk/>
            <pc:sldMk cId="1747007488" sldId="264"/>
            <ac:picMk id="4" creationId="{272B915C-B562-4D94-AF3A-0B9DFF325506}"/>
          </ac:picMkLst>
        </pc:picChg>
      </pc:sldChg>
      <pc:sldChg chg="addSp delSp modSp new mod setBg">
        <pc:chgData name="Adrian Pulido" userId="S::apulido8308@smail.pcd.edu::93bc13de-1606-4a0c-be91-76828d167f0b" providerId="AD" clId="Web-{14FD73BC-2591-E583-CB57-0B2319012A62}" dt="2021-03-08T05:10:38.087" v="243"/>
        <pc:sldMkLst>
          <pc:docMk/>
          <pc:sldMk cId="3096902657" sldId="265"/>
        </pc:sldMkLst>
        <pc:spChg chg="mod ord">
          <ac:chgData name="Adrian Pulido" userId="S::apulido8308@smail.pcd.edu::93bc13de-1606-4a0c-be91-76828d167f0b" providerId="AD" clId="Web-{14FD73BC-2591-E583-CB57-0B2319012A62}" dt="2021-03-08T05:10:38.087" v="243"/>
          <ac:spMkLst>
            <pc:docMk/>
            <pc:sldMk cId="3096902657" sldId="265"/>
            <ac:spMk id="2" creationId="{925A946F-3F44-4059-9045-88C8BC17A310}"/>
          </ac:spMkLst>
        </pc:spChg>
        <pc:spChg chg="del">
          <ac:chgData name="Adrian Pulido" userId="S::apulido8308@smail.pcd.edu::93bc13de-1606-4a0c-be91-76828d167f0b" providerId="AD" clId="Web-{14FD73BC-2591-E583-CB57-0B2319012A62}" dt="2021-03-08T04:59:21.008" v="107"/>
          <ac:spMkLst>
            <pc:docMk/>
            <pc:sldMk cId="3096902657" sldId="265"/>
            <ac:spMk id="3" creationId="{1287775F-59DE-4472-A6AF-A03E4BF9956A}"/>
          </ac:spMkLst>
        </pc:spChg>
        <pc:spChg chg="add del">
          <ac:chgData name="Adrian Pulido" userId="S::apulido8308@smail.pcd.edu::93bc13de-1606-4a0c-be91-76828d167f0b" providerId="AD" clId="Web-{14FD73BC-2591-E583-CB57-0B2319012A62}" dt="2021-03-08T04:59:29.570" v="111"/>
          <ac:spMkLst>
            <pc:docMk/>
            <pc:sldMk cId="3096902657" sldId="265"/>
            <ac:spMk id="6" creationId="{BA79A7CF-01AF-4178-9369-94E0C90EB046}"/>
          </ac:spMkLst>
        </pc:spChg>
        <pc:spChg chg="add del">
          <ac:chgData name="Adrian Pulido" userId="S::apulido8308@smail.pcd.edu::93bc13de-1606-4a0c-be91-76828d167f0b" providerId="AD" clId="Web-{14FD73BC-2591-E583-CB57-0B2319012A62}" dt="2021-03-08T04:59:29.570" v="111"/>
          <ac:spMkLst>
            <pc:docMk/>
            <pc:sldMk cId="3096902657" sldId="265"/>
            <ac:spMk id="7" creationId="{99413ED5-9ED4-4772-BCE4-2BCAE6B12E35}"/>
          </ac:spMkLst>
        </pc:spChg>
        <pc:spChg chg="add del">
          <ac:chgData name="Adrian Pulido" userId="S::apulido8308@smail.pcd.edu::93bc13de-1606-4a0c-be91-76828d167f0b" providerId="AD" clId="Web-{14FD73BC-2591-E583-CB57-0B2319012A62}" dt="2021-03-08T04:59:29.570" v="111"/>
          <ac:spMkLst>
            <pc:docMk/>
            <pc:sldMk cId="3096902657" sldId="265"/>
            <ac:spMk id="8" creationId="{04357C93-F0CB-4A1C-8F77-4E9063789819}"/>
          </ac:spMkLst>
        </pc:spChg>
        <pc:spChg chg="add del">
          <ac:chgData name="Adrian Pulido" userId="S::apulido8308@smail.pcd.edu::93bc13de-1606-4a0c-be91-76828d167f0b" providerId="AD" clId="Web-{14FD73BC-2591-E583-CB57-0B2319012A62}" dt="2021-03-08T04:59:27.101" v="109"/>
          <ac:spMkLst>
            <pc:docMk/>
            <pc:sldMk cId="3096902657" sldId="265"/>
            <ac:spMk id="9" creationId="{E45B1D5C-0827-4AF0-8186-11FC5A8B8B92}"/>
          </ac:spMkLst>
        </pc:spChg>
        <pc:spChg chg="add del">
          <ac:chgData name="Adrian Pulido" userId="S::apulido8308@smail.pcd.edu::93bc13de-1606-4a0c-be91-76828d167f0b" providerId="AD" clId="Web-{14FD73BC-2591-E583-CB57-0B2319012A62}" dt="2021-03-08T04:59:29.570" v="111"/>
          <ac:spMkLst>
            <pc:docMk/>
            <pc:sldMk cId="3096902657" sldId="265"/>
            <ac:spMk id="10" creationId="{90F533E9-6690-41A8-A372-4C6C622D028D}"/>
          </ac:spMkLst>
        </pc:spChg>
        <pc:spChg chg="add del">
          <ac:chgData name="Adrian Pulido" userId="S::apulido8308@smail.pcd.edu::93bc13de-1606-4a0c-be91-76828d167f0b" providerId="AD" clId="Web-{14FD73BC-2591-E583-CB57-0B2319012A62}" dt="2021-03-08T04:59:27.101" v="109"/>
          <ac:spMkLst>
            <pc:docMk/>
            <pc:sldMk cId="3096902657" sldId="265"/>
            <ac:spMk id="11" creationId="{99413ED5-9ED4-4772-BCE4-2BCAE6B12E35}"/>
          </ac:spMkLst>
        </pc:spChg>
        <pc:spChg chg="add del">
          <ac:chgData name="Adrian Pulido" userId="S::apulido8308@smail.pcd.edu::93bc13de-1606-4a0c-be91-76828d167f0b" providerId="AD" clId="Web-{14FD73BC-2591-E583-CB57-0B2319012A62}" dt="2021-03-08T04:59:32.351" v="113"/>
          <ac:spMkLst>
            <pc:docMk/>
            <pc:sldMk cId="3096902657" sldId="265"/>
            <ac:spMk id="12" creationId="{7FEAE179-C525-48F3-AD47-0E9E2B6F2E2E}"/>
          </ac:spMkLst>
        </pc:spChg>
        <pc:spChg chg="add del">
          <ac:chgData name="Adrian Pulido" userId="S::apulido8308@smail.pcd.edu::93bc13de-1606-4a0c-be91-76828d167f0b" providerId="AD" clId="Web-{14FD73BC-2591-E583-CB57-0B2319012A62}" dt="2021-03-08T04:59:27.101" v="109"/>
          <ac:spMkLst>
            <pc:docMk/>
            <pc:sldMk cId="3096902657" sldId="265"/>
            <ac:spMk id="13" creationId="{04357C93-F0CB-4A1C-8F77-4E9063789819}"/>
          </ac:spMkLst>
        </pc:spChg>
        <pc:spChg chg="add del">
          <ac:chgData name="Adrian Pulido" userId="S::apulido8308@smail.pcd.edu::93bc13de-1606-4a0c-be91-76828d167f0b" providerId="AD" clId="Web-{14FD73BC-2591-E583-CB57-0B2319012A62}" dt="2021-03-08T04:59:32.351" v="113"/>
          <ac:spMkLst>
            <pc:docMk/>
            <pc:sldMk cId="3096902657" sldId="265"/>
            <ac:spMk id="14" creationId="{95C8260E-968F-44E8-A823-ABB431311926}"/>
          </ac:spMkLst>
        </pc:spChg>
        <pc:spChg chg="add del">
          <ac:chgData name="Adrian Pulido" userId="S::apulido8308@smail.pcd.edu::93bc13de-1606-4a0c-be91-76828d167f0b" providerId="AD" clId="Web-{14FD73BC-2591-E583-CB57-0B2319012A62}" dt="2021-03-08T04:59:27.101" v="109"/>
          <ac:spMkLst>
            <pc:docMk/>
            <pc:sldMk cId="3096902657" sldId="265"/>
            <ac:spMk id="15" creationId="{90F533E9-6690-41A8-A372-4C6C622D028D}"/>
          </ac:spMkLst>
        </pc:spChg>
        <pc:spChg chg="add del">
          <ac:chgData name="Adrian Pulido" userId="S::apulido8308@smail.pcd.edu::93bc13de-1606-4a0c-be91-76828d167f0b" providerId="AD" clId="Web-{14FD73BC-2591-E583-CB57-0B2319012A62}" dt="2021-03-08T04:59:32.351" v="113"/>
          <ac:spMkLst>
            <pc:docMk/>
            <pc:sldMk cId="3096902657" sldId="265"/>
            <ac:spMk id="16" creationId="{2C1BBA94-3F40-40AA-8BB9-E69E25E537C1}"/>
          </ac:spMkLst>
        </pc:spChg>
        <pc:spChg chg="add del">
          <ac:chgData name="Adrian Pulido" userId="S::apulido8308@smail.pcd.edu::93bc13de-1606-4a0c-be91-76828d167f0b" providerId="AD" clId="Web-{14FD73BC-2591-E583-CB57-0B2319012A62}" dt="2021-03-08T04:59:32.351" v="113"/>
          <ac:spMkLst>
            <pc:docMk/>
            <pc:sldMk cId="3096902657" sldId="265"/>
            <ac:spMk id="17" creationId="{FE43805F-24A6-46A4-B19B-54F28347355C}"/>
          </ac:spMkLst>
        </pc:spChg>
        <pc:spChg chg="add del">
          <ac:chgData name="Adrian Pulido" userId="S::apulido8308@smail.pcd.edu::93bc13de-1606-4a0c-be91-76828d167f0b" providerId="AD" clId="Web-{14FD73BC-2591-E583-CB57-0B2319012A62}" dt="2021-03-08T04:59:32.351" v="113"/>
          <ac:spMkLst>
            <pc:docMk/>
            <pc:sldMk cId="3096902657" sldId="265"/>
            <ac:spMk id="18" creationId="{F231AEED-0FC3-4A7F-B814-CCE3636CF59A}"/>
          </ac:spMkLst>
        </pc:spChg>
        <pc:spChg chg="add del">
          <ac:chgData name="Adrian Pulido" userId="S::apulido8308@smail.pcd.edu::93bc13de-1606-4a0c-be91-76828d167f0b" providerId="AD" clId="Web-{14FD73BC-2591-E583-CB57-0B2319012A62}" dt="2021-03-08T04:59:35.742" v="115"/>
          <ac:spMkLst>
            <pc:docMk/>
            <pc:sldMk cId="3096902657" sldId="265"/>
            <ac:spMk id="19" creationId="{117AB3D3-3C9C-4DED-809A-78734805B895}"/>
          </ac:spMkLst>
        </pc:spChg>
        <pc:spChg chg="add del">
          <ac:chgData name="Adrian Pulido" userId="S::apulido8308@smail.pcd.edu::93bc13de-1606-4a0c-be91-76828d167f0b" providerId="AD" clId="Web-{14FD73BC-2591-E583-CB57-0B2319012A62}" dt="2021-03-08T04:59:35.742" v="115"/>
          <ac:spMkLst>
            <pc:docMk/>
            <pc:sldMk cId="3096902657" sldId="265"/>
            <ac:spMk id="20" creationId="{3A9A4357-BD1D-4622-A4FE-766E6AB8DE84}"/>
          </ac:spMkLst>
        </pc:spChg>
        <pc:spChg chg="add del">
          <ac:chgData name="Adrian Pulido" userId="S::apulido8308@smail.pcd.edu::93bc13de-1606-4a0c-be91-76828d167f0b" providerId="AD" clId="Web-{14FD73BC-2591-E583-CB57-0B2319012A62}" dt="2021-03-08T04:59:35.742" v="115"/>
          <ac:spMkLst>
            <pc:docMk/>
            <pc:sldMk cId="3096902657" sldId="265"/>
            <ac:spMk id="21" creationId="{E659831F-0D9A-4C63-9EBB-8435B85A440F}"/>
          </ac:spMkLst>
        </pc:spChg>
        <pc:spChg chg="add del">
          <ac:chgData name="Adrian Pulido" userId="S::apulido8308@smail.pcd.edu::93bc13de-1606-4a0c-be91-76828d167f0b" providerId="AD" clId="Web-{14FD73BC-2591-E583-CB57-0B2319012A62}" dt="2021-03-08T04:59:35.742" v="115"/>
          <ac:spMkLst>
            <pc:docMk/>
            <pc:sldMk cId="3096902657" sldId="265"/>
            <ac:spMk id="22" creationId="{94908B4E-36DB-4061-97FA-82B6C5098D3E}"/>
          </ac:spMkLst>
        </pc:spChg>
        <pc:spChg chg="add del">
          <ac:chgData name="Adrian Pulido" userId="S::apulido8308@smail.pcd.edu::93bc13de-1606-4a0c-be91-76828d167f0b" providerId="AD" clId="Web-{14FD73BC-2591-E583-CB57-0B2319012A62}" dt="2021-03-08T04:59:35.742" v="115"/>
          <ac:spMkLst>
            <pc:docMk/>
            <pc:sldMk cId="3096902657" sldId="265"/>
            <ac:spMk id="23" creationId="{E6995CE5-F890-4ABA-82A2-26507CE8D2A3}"/>
          </ac:spMkLst>
        </pc:spChg>
        <pc:spChg chg="add del">
          <ac:chgData name="Adrian Pulido" userId="S::apulido8308@smail.pcd.edu::93bc13de-1606-4a0c-be91-76828d167f0b" providerId="AD" clId="Web-{14FD73BC-2591-E583-CB57-0B2319012A62}" dt="2021-03-08T04:59:39.976" v="117"/>
          <ac:spMkLst>
            <pc:docMk/>
            <pc:sldMk cId="3096902657" sldId="265"/>
            <ac:spMk id="24" creationId="{D12DDE76-C203-4047-9998-63900085B5E8}"/>
          </ac:spMkLst>
        </pc:spChg>
        <pc:spChg chg="add del">
          <ac:chgData name="Adrian Pulido" userId="S::apulido8308@smail.pcd.edu::93bc13de-1606-4a0c-be91-76828d167f0b" providerId="AD" clId="Web-{14FD73BC-2591-E583-CB57-0B2319012A62}" dt="2021-03-08T04:59:43.617" v="119"/>
          <ac:spMkLst>
            <pc:docMk/>
            <pc:sldMk cId="3096902657" sldId="265"/>
            <ac:spMk id="25" creationId="{BA79A7CF-01AF-4178-9369-94E0C90EB046}"/>
          </ac:spMkLst>
        </pc:spChg>
        <pc:spChg chg="add del">
          <ac:chgData name="Adrian Pulido" userId="S::apulido8308@smail.pcd.edu::93bc13de-1606-4a0c-be91-76828d167f0b" providerId="AD" clId="Web-{14FD73BC-2591-E583-CB57-0B2319012A62}" dt="2021-03-08T04:59:43.617" v="119"/>
          <ac:spMkLst>
            <pc:docMk/>
            <pc:sldMk cId="3096902657" sldId="265"/>
            <ac:spMk id="26" creationId="{99413ED5-9ED4-4772-BCE4-2BCAE6B12E35}"/>
          </ac:spMkLst>
        </pc:spChg>
        <pc:spChg chg="add del">
          <ac:chgData name="Adrian Pulido" userId="S::apulido8308@smail.pcd.edu::93bc13de-1606-4a0c-be91-76828d167f0b" providerId="AD" clId="Web-{14FD73BC-2591-E583-CB57-0B2319012A62}" dt="2021-03-08T04:59:43.617" v="119"/>
          <ac:spMkLst>
            <pc:docMk/>
            <pc:sldMk cId="3096902657" sldId="265"/>
            <ac:spMk id="27" creationId="{04357C93-F0CB-4A1C-8F77-4E9063789819}"/>
          </ac:spMkLst>
        </pc:spChg>
        <pc:spChg chg="add del">
          <ac:chgData name="Adrian Pulido" userId="S::apulido8308@smail.pcd.edu::93bc13de-1606-4a0c-be91-76828d167f0b" providerId="AD" clId="Web-{14FD73BC-2591-E583-CB57-0B2319012A62}" dt="2021-03-08T04:59:43.617" v="119"/>
          <ac:spMkLst>
            <pc:docMk/>
            <pc:sldMk cId="3096902657" sldId="265"/>
            <ac:spMk id="28" creationId="{90F533E9-6690-41A8-A372-4C6C622D028D}"/>
          </ac:spMkLst>
        </pc:spChg>
        <pc:spChg chg="add del">
          <ac:chgData name="Adrian Pulido" userId="S::apulido8308@smail.pcd.edu::93bc13de-1606-4a0c-be91-76828d167f0b" providerId="AD" clId="Web-{14FD73BC-2591-E583-CB57-0B2319012A62}" dt="2021-03-08T05:10:38.087" v="243"/>
          <ac:spMkLst>
            <pc:docMk/>
            <pc:sldMk cId="3096902657" sldId="265"/>
            <ac:spMk id="29" creationId="{E45B1D5C-0827-4AF0-8186-11FC5A8B8B92}"/>
          </ac:spMkLst>
        </pc:spChg>
        <pc:spChg chg="add del">
          <ac:chgData name="Adrian Pulido" userId="S::apulido8308@smail.pcd.edu::93bc13de-1606-4a0c-be91-76828d167f0b" providerId="AD" clId="Web-{14FD73BC-2591-E583-CB57-0B2319012A62}" dt="2021-03-08T05:10:38.087" v="243"/>
          <ac:spMkLst>
            <pc:docMk/>
            <pc:sldMk cId="3096902657" sldId="265"/>
            <ac:spMk id="30" creationId="{99413ED5-9ED4-4772-BCE4-2BCAE6B12E35}"/>
          </ac:spMkLst>
        </pc:spChg>
        <pc:spChg chg="add del">
          <ac:chgData name="Adrian Pulido" userId="S::apulido8308@smail.pcd.edu::93bc13de-1606-4a0c-be91-76828d167f0b" providerId="AD" clId="Web-{14FD73BC-2591-E583-CB57-0B2319012A62}" dt="2021-03-08T05:10:38.087" v="243"/>
          <ac:spMkLst>
            <pc:docMk/>
            <pc:sldMk cId="3096902657" sldId="265"/>
            <ac:spMk id="31" creationId="{04357C93-F0CB-4A1C-8F77-4E9063789819}"/>
          </ac:spMkLst>
        </pc:spChg>
        <pc:spChg chg="add del">
          <ac:chgData name="Adrian Pulido" userId="S::apulido8308@smail.pcd.edu::93bc13de-1606-4a0c-be91-76828d167f0b" providerId="AD" clId="Web-{14FD73BC-2591-E583-CB57-0B2319012A62}" dt="2021-03-08T05:10:38.087" v="243"/>
          <ac:spMkLst>
            <pc:docMk/>
            <pc:sldMk cId="3096902657" sldId="265"/>
            <ac:spMk id="32" creationId="{90F533E9-6690-41A8-A372-4C6C622D028D}"/>
          </ac:spMkLst>
        </pc:spChg>
        <pc:spChg chg="add del">
          <ac:chgData name="Adrian Pulido" userId="S::apulido8308@smail.pcd.edu::93bc13de-1606-4a0c-be91-76828d167f0b" providerId="AD" clId="Web-{14FD73BC-2591-E583-CB57-0B2319012A62}" dt="2021-03-08T05:10:35.509" v="240"/>
          <ac:spMkLst>
            <pc:docMk/>
            <pc:sldMk cId="3096902657" sldId="265"/>
            <ac:spMk id="35" creationId="{E45B1D5C-0827-4AF0-8186-11FC5A8B8B92}"/>
          </ac:spMkLst>
        </pc:spChg>
        <pc:spChg chg="add del">
          <ac:chgData name="Adrian Pulido" userId="S::apulido8308@smail.pcd.edu::93bc13de-1606-4a0c-be91-76828d167f0b" providerId="AD" clId="Web-{14FD73BC-2591-E583-CB57-0B2319012A62}" dt="2021-03-08T05:10:30.572" v="236"/>
          <ac:spMkLst>
            <pc:docMk/>
            <pc:sldMk cId="3096902657" sldId="265"/>
            <ac:spMk id="36" creationId="{82F8EE02-6655-40EC-821A-D4BE08C7D5F4}"/>
          </ac:spMkLst>
        </pc:spChg>
        <pc:spChg chg="add del">
          <ac:chgData name="Adrian Pulido" userId="S::apulido8308@smail.pcd.edu::93bc13de-1606-4a0c-be91-76828d167f0b" providerId="AD" clId="Web-{14FD73BC-2591-E583-CB57-0B2319012A62}" dt="2021-03-08T05:10:33.009" v="238"/>
          <ac:spMkLst>
            <pc:docMk/>
            <pc:sldMk cId="3096902657" sldId="265"/>
            <ac:spMk id="37" creationId="{50CEED20-A22C-4FC3-BC0E-F4FE53FDEB97}"/>
          </ac:spMkLst>
        </pc:spChg>
        <pc:spChg chg="add del">
          <ac:chgData name="Adrian Pulido" userId="S::apulido8308@smail.pcd.edu::93bc13de-1606-4a0c-be91-76828d167f0b" providerId="AD" clId="Web-{14FD73BC-2591-E583-CB57-0B2319012A62}" dt="2021-03-08T05:10:35.509" v="240"/>
          <ac:spMkLst>
            <pc:docMk/>
            <pc:sldMk cId="3096902657" sldId="265"/>
            <ac:spMk id="38" creationId="{99413ED5-9ED4-4772-BCE4-2BCAE6B12E35}"/>
          </ac:spMkLst>
        </pc:spChg>
        <pc:spChg chg="add del">
          <ac:chgData name="Adrian Pulido" userId="S::apulido8308@smail.pcd.edu::93bc13de-1606-4a0c-be91-76828d167f0b" providerId="AD" clId="Web-{14FD73BC-2591-E583-CB57-0B2319012A62}" dt="2021-03-08T05:10:30.572" v="236"/>
          <ac:spMkLst>
            <pc:docMk/>
            <pc:sldMk cId="3096902657" sldId="265"/>
            <ac:spMk id="39" creationId="{49AE1604-BB93-4F6D-94D6-F2A6021FC5AD}"/>
          </ac:spMkLst>
        </pc:spChg>
        <pc:spChg chg="add del">
          <ac:chgData name="Adrian Pulido" userId="S::apulido8308@smail.pcd.edu::93bc13de-1606-4a0c-be91-76828d167f0b" providerId="AD" clId="Web-{14FD73BC-2591-E583-CB57-0B2319012A62}" dt="2021-03-08T05:10:35.509" v="240"/>
          <ac:spMkLst>
            <pc:docMk/>
            <pc:sldMk cId="3096902657" sldId="265"/>
            <ac:spMk id="40" creationId="{04357C93-F0CB-4A1C-8F77-4E9063789819}"/>
          </ac:spMkLst>
        </pc:spChg>
        <pc:spChg chg="add del">
          <ac:chgData name="Adrian Pulido" userId="S::apulido8308@smail.pcd.edu::93bc13de-1606-4a0c-be91-76828d167f0b" providerId="AD" clId="Web-{14FD73BC-2591-E583-CB57-0B2319012A62}" dt="2021-03-08T05:10:38.072" v="242"/>
          <ac:spMkLst>
            <pc:docMk/>
            <pc:sldMk cId="3096902657" sldId="265"/>
            <ac:spMk id="42" creationId="{BA79A7CF-01AF-4178-9369-94E0C90EB046}"/>
          </ac:spMkLst>
        </pc:spChg>
        <pc:spChg chg="add del">
          <ac:chgData name="Adrian Pulido" userId="S::apulido8308@smail.pcd.edu::93bc13de-1606-4a0c-be91-76828d167f0b" providerId="AD" clId="Web-{14FD73BC-2591-E583-CB57-0B2319012A62}" dt="2021-03-08T05:10:35.509" v="240"/>
          <ac:spMkLst>
            <pc:docMk/>
            <pc:sldMk cId="3096902657" sldId="265"/>
            <ac:spMk id="43" creationId="{90F533E9-6690-41A8-A372-4C6C622D028D}"/>
          </ac:spMkLst>
        </pc:spChg>
        <pc:spChg chg="add del">
          <ac:chgData name="Adrian Pulido" userId="S::apulido8308@smail.pcd.edu::93bc13de-1606-4a0c-be91-76828d167f0b" providerId="AD" clId="Web-{14FD73BC-2591-E583-CB57-0B2319012A62}" dt="2021-03-08T05:10:33.009" v="238"/>
          <ac:spMkLst>
            <pc:docMk/>
            <pc:sldMk cId="3096902657" sldId="265"/>
            <ac:spMk id="44" creationId="{19C9EAEA-39D0-4B0E-A0EB-51E7B26740B1}"/>
          </ac:spMkLst>
        </pc:spChg>
        <pc:spChg chg="add del">
          <ac:chgData name="Adrian Pulido" userId="S::apulido8308@smail.pcd.edu::93bc13de-1606-4a0c-be91-76828d167f0b" providerId="AD" clId="Web-{14FD73BC-2591-E583-CB57-0B2319012A62}" dt="2021-03-08T05:10:30.572" v="236"/>
          <ac:spMkLst>
            <pc:docMk/>
            <pc:sldMk cId="3096902657" sldId="265"/>
            <ac:spMk id="45" creationId="{CBC4F608-B4B8-48C3-9572-C0F061B1CD99}"/>
          </ac:spMkLst>
        </pc:spChg>
        <pc:spChg chg="add del">
          <ac:chgData name="Adrian Pulido" userId="S::apulido8308@smail.pcd.edu::93bc13de-1606-4a0c-be91-76828d167f0b" providerId="AD" clId="Web-{14FD73BC-2591-E583-CB57-0B2319012A62}" dt="2021-03-08T05:10:33.009" v="238"/>
          <ac:spMkLst>
            <pc:docMk/>
            <pc:sldMk cId="3096902657" sldId="265"/>
            <ac:spMk id="46" creationId="{3873B707-463F-40B0-8227-E8CC6C67EB25}"/>
          </ac:spMkLst>
        </pc:spChg>
        <pc:spChg chg="add del">
          <ac:chgData name="Adrian Pulido" userId="S::apulido8308@smail.pcd.edu::93bc13de-1606-4a0c-be91-76828d167f0b" providerId="AD" clId="Web-{14FD73BC-2591-E583-CB57-0B2319012A62}" dt="2021-03-08T05:10:30.572" v="236"/>
          <ac:spMkLst>
            <pc:docMk/>
            <pc:sldMk cId="3096902657" sldId="265"/>
            <ac:spMk id="47" creationId="{1382A32C-5B0C-4B1C-A074-76C6DBCC9F87}"/>
          </ac:spMkLst>
        </pc:spChg>
        <pc:spChg chg="add del">
          <ac:chgData name="Adrian Pulido" userId="S::apulido8308@smail.pcd.edu::93bc13de-1606-4a0c-be91-76828d167f0b" providerId="AD" clId="Web-{14FD73BC-2591-E583-CB57-0B2319012A62}" dt="2021-03-08T05:10:38.072" v="242"/>
          <ac:spMkLst>
            <pc:docMk/>
            <pc:sldMk cId="3096902657" sldId="265"/>
            <ac:spMk id="48" creationId="{99413ED5-9ED4-4772-BCE4-2BCAE6B12E35}"/>
          </ac:spMkLst>
        </pc:spChg>
        <pc:spChg chg="add del">
          <ac:chgData name="Adrian Pulido" userId="S::apulido8308@smail.pcd.edu::93bc13de-1606-4a0c-be91-76828d167f0b" providerId="AD" clId="Web-{14FD73BC-2591-E583-CB57-0B2319012A62}" dt="2021-03-08T05:10:38.072" v="242"/>
          <ac:spMkLst>
            <pc:docMk/>
            <pc:sldMk cId="3096902657" sldId="265"/>
            <ac:spMk id="49" creationId="{04357C93-F0CB-4A1C-8F77-4E9063789819}"/>
          </ac:spMkLst>
        </pc:spChg>
        <pc:spChg chg="add del">
          <ac:chgData name="Adrian Pulido" userId="S::apulido8308@smail.pcd.edu::93bc13de-1606-4a0c-be91-76828d167f0b" providerId="AD" clId="Web-{14FD73BC-2591-E583-CB57-0B2319012A62}" dt="2021-03-08T05:10:38.072" v="242"/>
          <ac:spMkLst>
            <pc:docMk/>
            <pc:sldMk cId="3096902657" sldId="265"/>
            <ac:spMk id="50" creationId="{90F533E9-6690-41A8-A372-4C6C622D028D}"/>
          </ac:spMkLst>
        </pc:spChg>
        <pc:spChg chg="add">
          <ac:chgData name="Adrian Pulido" userId="S::apulido8308@smail.pcd.edu::93bc13de-1606-4a0c-be91-76828d167f0b" providerId="AD" clId="Web-{14FD73BC-2591-E583-CB57-0B2319012A62}" dt="2021-03-08T05:10:38.087" v="243"/>
          <ac:spMkLst>
            <pc:docMk/>
            <pc:sldMk cId="3096902657" sldId="265"/>
            <ac:spMk id="51" creationId="{37C89E4B-3C9F-44B9-8B86-D9E3D112D8EC}"/>
          </ac:spMkLst>
        </pc:spChg>
        <pc:grpChg chg="add del">
          <ac:chgData name="Adrian Pulido" userId="S::apulido8308@smail.pcd.edu::93bc13de-1606-4a0c-be91-76828d167f0b" providerId="AD" clId="Web-{14FD73BC-2591-E583-CB57-0B2319012A62}" dt="2021-03-08T05:10:33.009" v="238"/>
          <ac:grpSpMkLst>
            <pc:docMk/>
            <pc:sldMk cId="3096902657" sldId="265"/>
            <ac:grpSpMk id="34" creationId="{032D8612-31EB-44CF-A1D0-14FD4C705424}"/>
          </ac:grpSpMkLst>
        </pc:grpChg>
        <pc:grpChg chg="add del">
          <ac:chgData name="Adrian Pulido" userId="S::apulido8308@smail.pcd.edu::93bc13de-1606-4a0c-be91-76828d167f0b" providerId="AD" clId="Web-{14FD73BC-2591-E583-CB57-0B2319012A62}" dt="2021-03-08T05:10:30.572" v="236"/>
          <ac:grpSpMkLst>
            <pc:docMk/>
            <pc:sldMk cId="3096902657" sldId="265"/>
            <ac:grpSpMk id="41" creationId="{A9270323-9616-4384-857D-E86B78272EFE}"/>
          </ac:grpSpMkLst>
        </pc:grpChg>
        <pc:picChg chg="add mod ord">
          <ac:chgData name="Adrian Pulido" userId="S::apulido8308@smail.pcd.edu::93bc13de-1606-4a0c-be91-76828d167f0b" providerId="AD" clId="Web-{14FD73BC-2591-E583-CB57-0B2319012A62}" dt="2021-03-08T05:10:38.087" v="243"/>
          <ac:picMkLst>
            <pc:docMk/>
            <pc:sldMk cId="3096902657" sldId="265"/>
            <ac:picMk id="4" creationId="{23A6FA05-0F58-41F0-A33D-DEE6D716487C}"/>
          </ac:picMkLst>
        </pc:picChg>
        <pc:cxnChg chg="add">
          <ac:chgData name="Adrian Pulido" userId="S::apulido8308@smail.pcd.edu::93bc13de-1606-4a0c-be91-76828d167f0b" providerId="AD" clId="Web-{14FD73BC-2591-E583-CB57-0B2319012A62}" dt="2021-03-08T05:10:38.087" v="243"/>
          <ac:cxnSpMkLst>
            <pc:docMk/>
            <pc:sldMk cId="3096902657" sldId="265"/>
            <ac:cxnSpMk id="52" creationId="{AA2EAA10-076F-46BD-8F0F-B9A2FB77A85C}"/>
          </ac:cxnSpMkLst>
        </pc:cxnChg>
        <pc:cxnChg chg="add">
          <ac:chgData name="Adrian Pulido" userId="S::apulido8308@smail.pcd.edu::93bc13de-1606-4a0c-be91-76828d167f0b" providerId="AD" clId="Web-{14FD73BC-2591-E583-CB57-0B2319012A62}" dt="2021-03-08T05:10:38.087" v="243"/>
          <ac:cxnSpMkLst>
            <pc:docMk/>
            <pc:sldMk cId="3096902657" sldId="265"/>
            <ac:cxnSpMk id="53" creationId="{D891E407-403B-4764-86C9-33A56D3BCAA3}"/>
          </ac:cxnSpMkLst>
        </pc:cxnChg>
      </pc:sldChg>
      <pc:sldChg chg="addSp delSp modSp new mod setBg">
        <pc:chgData name="Adrian Pulido" userId="S::apulido8308@smail.pcd.edu::93bc13de-1606-4a0c-be91-76828d167f0b" providerId="AD" clId="Web-{14FD73BC-2591-E583-CB57-0B2319012A62}" dt="2021-03-08T05:04:35.930" v="178"/>
        <pc:sldMkLst>
          <pc:docMk/>
          <pc:sldMk cId="4112390511" sldId="266"/>
        </pc:sldMkLst>
        <pc:spChg chg="mod">
          <ac:chgData name="Adrian Pulido" userId="S::apulido8308@smail.pcd.edu::93bc13de-1606-4a0c-be91-76828d167f0b" providerId="AD" clId="Web-{14FD73BC-2591-E583-CB57-0B2319012A62}" dt="2021-03-08T05:04:35.930" v="178"/>
          <ac:spMkLst>
            <pc:docMk/>
            <pc:sldMk cId="4112390511" sldId="266"/>
            <ac:spMk id="2" creationId="{EFDF4395-DEDD-4DD7-B00D-A7C4B09DC5A7}"/>
          </ac:spMkLst>
        </pc:spChg>
        <pc:spChg chg="del">
          <ac:chgData name="Adrian Pulido" userId="S::apulido8308@smail.pcd.edu::93bc13de-1606-4a0c-be91-76828d167f0b" providerId="AD" clId="Web-{14FD73BC-2591-E583-CB57-0B2319012A62}" dt="2021-03-08T05:04:27.273" v="175"/>
          <ac:spMkLst>
            <pc:docMk/>
            <pc:sldMk cId="4112390511" sldId="266"/>
            <ac:spMk id="3" creationId="{745B6CC8-9BD2-4055-9580-7F1DE23DBE8D}"/>
          </ac:spMkLst>
        </pc:spChg>
        <pc:spChg chg="add">
          <ac:chgData name="Adrian Pulido" userId="S::apulido8308@smail.pcd.edu::93bc13de-1606-4a0c-be91-76828d167f0b" providerId="AD" clId="Web-{14FD73BC-2591-E583-CB57-0B2319012A62}" dt="2021-03-08T05:04:35.930" v="178"/>
          <ac:spMkLst>
            <pc:docMk/>
            <pc:sldMk cId="4112390511" sldId="266"/>
            <ac:spMk id="6" creationId="{E45B1D5C-0827-4AF0-8186-11FC5A8B8B92}"/>
          </ac:spMkLst>
        </pc:spChg>
        <pc:spChg chg="add">
          <ac:chgData name="Adrian Pulido" userId="S::apulido8308@smail.pcd.edu::93bc13de-1606-4a0c-be91-76828d167f0b" providerId="AD" clId="Web-{14FD73BC-2591-E583-CB57-0B2319012A62}" dt="2021-03-08T05:04:35.930" v="178"/>
          <ac:spMkLst>
            <pc:docMk/>
            <pc:sldMk cId="4112390511" sldId="266"/>
            <ac:spMk id="7" creationId="{99413ED5-9ED4-4772-BCE4-2BCAE6B12E35}"/>
          </ac:spMkLst>
        </pc:spChg>
        <pc:spChg chg="add">
          <ac:chgData name="Adrian Pulido" userId="S::apulido8308@smail.pcd.edu::93bc13de-1606-4a0c-be91-76828d167f0b" providerId="AD" clId="Web-{14FD73BC-2591-E583-CB57-0B2319012A62}" dt="2021-03-08T05:04:35.930" v="178"/>
          <ac:spMkLst>
            <pc:docMk/>
            <pc:sldMk cId="4112390511" sldId="266"/>
            <ac:spMk id="8" creationId="{04357C93-F0CB-4A1C-8F77-4E9063789819}"/>
          </ac:spMkLst>
        </pc:spChg>
        <pc:spChg chg="add del">
          <ac:chgData name="Adrian Pulido" userId="S::apulido8308@smail.pcd.edu::93bc13de-1606-4a0c-be91-76828d167f0b" providerId="AD" clId="Web-{14FD73BC-2591-E583-CB57-0B2319012A62}" dt="2021-03-08T05:04:35.914" v="177"/>
          <ac:spMkLst>
            <pc:docMk/>
            <pc:sldMk cId="4112390511" sldId="266"/>
            <ac:spMk id="9" creationId="{BA79A7CF-01AF-4178-9369-94E0C90EB046}"/>
          </ac:spMkLst>
        </pc:spChg>
        <pc:spChg chg="add">
          <ac:chgData name="Adrian Pulido" userId="S::apulido8308@smail.pcd.edu::93bc13de-1606-4a0c-be91-76828d167f0b" providerId="AD" clId="Web-{14FD73BC-2591-E583-CB57-0B2319012A62}" dt="2021-03-08T05:04:35.930" v="178"/>
          <ac:spMkLst>
            <pc:docMk/>
            <pc:sldMk cId="4112390511" sldId="266"/>
            <ac:spMk id="10" creationId="{90F533E9-6690-41A8-A372-4C6C622D028D}"/>
          </ac:spMkLst>
        </pc:spChg>
        <pc:spChg chg="add del">
          <ac:chgData name="Adrian Pulido" userId="S::apulido8308@smail.pcd.edu::93bc13de-1606-4a0c-be91-76828d167f0b" providerId="AD" clId="Web-{14FD73BC-2591-E583-CB57-0B2319012A62}" dt="2021-03-08T05:04:35.914" v="177"/>
          <ac:spMkLst>
            <pc:docMk/>
            <pc:sldMk cId="4112390511" sldId="266"/>
            <ac:spMk id="11" creationId="{99413ED5-9ED4-4772-BCE4-2BCAE6B12E35}"/>
          </ac:spMkLst>
        </pc:spChg>
        <pc:spChg chg="add del">
          <ac:chgData name="Adrian Pulido" userId="S::apulido8308@smail.pcd.edu::93bc13de-1606-4a0c-be91-76828d167f0b" providerId="AD" clId="Web-{14FD73BC-2591-E583-CB57-0B2319012A62}" dt="2021-03-08T05:04:35.914" v="177"/>
          <ac:spMkLst>
            <pc:docMk/>
            <pc:sldMk cId="4112390511" sldId="266"/>
            <ac:spMk id="13" creationId="{04357C93-F0CB-4A1C-8F77-4E9063789819}"/>
          </ac:spMkLst>
        </pc:spChg>
        <pc:spChg chg="add del">
          <ac:chgData name="Adrian Pulido" userId="S::apulido8308@smail.pcd.edu::93bc13de-1606-4a0c-be91-76828d167f0b" providerId="AD" clId="Web-{14FD73BC-2591-E583-CB57-0B2319012A62}" dt="2021-03-08T05:04:35.914" v="177"/>
          <ac:spMkLst>
            <pc:docMk/>
            <pc:sldMk cId="4112390511" sldId="266"/>
            <ac:spMk id="15" creationId="{90F533E9-6690-41A8-A372-4C6C622D028D}"/>
          </ac:spMkLst>
        </pc:spChg>
        <pc:picChg chg="add mod ord">
          <ac:chgData name="Adrian Pulido" userId="S::apulido8308@smail.pcd.edu::93bc13de-1606-4a0c-be91-76828d167f0b" providerId="AD" clId="Web-{14FD73BC-2591-E583-CB57-0B2319012A62}" dt="2021-03-08T05:04:35.930" v="178"/>
          <ac:picMkLst>
            <pc:docMk/>
            <pc:sldMk cId="4112390511" sldId="266"/>
            <ac:picMk id="4" creationId="{B538C4F7-4FCA-44A9-A4BE-5110FF861A99}"/>
          </ac:picMkLst>
        </pc:picChg>
      </pc:sldChg>
      <pc:sldChg chg="modSp new">
        <pc:chgData name="Adrian Pulido" userId="S::apulido8308@smail.pcd.edu::93bc13de-1606-4a0c-be91-76828d167f0b" providerId="AD" clId="Web-{14FD73BC-2591-E583-CB57-0B2319012A62}" dt="2021-03-08T05:12:44.197" v="273" actId="20577"/>
        <pc:sldMkLst>
          <pc:docMk/>
          <pc:sldMk cId="3502931308" sldId="267"/>
        </pc:sldMkLst>
        <pc:spChg chg="mod">
          <ac:chgData name="Adrian Pulido" userId="S::apulido8308@smail.pcd.edu::93bc13de-1606-4a0c-be91-76828d167f0b" providerId="AD" clId="Web-{14FD73BC-2591-E583-CB57-0B2319012A62}" dt="2021-03-08T05:12:44.197" v="273" actId="20577"/>
          <ac:spMkLst>
            <pc:docMk/>
            <pc:sldMk cId="3502931308" sldId="267"/>
            <ac:spMk id="2" creationId="{416BA811-CD20-4A5C-BCA8-1F80649C1A3B}"/>
          </ac:spMkLst>
        </pc:spChg>
      </pc:sldChg>
    </pc:docChg>
  </pc:docChgLst>
  <pc:docChgLst>
    <pc:chgData name="Adrian Pulido" userId="S::apulido8308@smail.pcd.edu::93bc13de-1606-4a0c-be91-76828d167f0b" providerId="AD" clId="Web-{7A22B29F-500B-B000-D6A6-DD6260CCDE01}"/>
    <pc:docChg chg="modSld">
      <pc:chgData name="Adrian Pulido" userId="S::apulido8308@smail.pcd.edu::93bc13de-1606-4a0c-be91-76828d167f0b" providerId="AD" clId="Web-{7A22B29F-500B-B000-D6A6-DD6260CCDE01}" dt="2021-03-08T03:58:44.683" v="2" actId="20577"/>
      <pc:docMkLst>
        <pc:docMk/>
      </pc:docMkLst>
      <pc:sldChg chg="modSp">
        <pc:chgData name="Adrian Pulido" userId="S::apulido8308@smail.pcd.edu::93bc13de-1606-4a0c-be91-76828d167f0b" providerId="AD" clId="Web-{7A22B29F-500B-B000-D6A6-DD6260CCDE01}" dt="2021-03-08T03:58:44.683" v="2" actId="20577"/>
        <pc:sldMkLst>
          <pc:docMk/>
          <pc:sldMk cId="4109595904" sldId="257"/>
        </pc:sldMkLst>
        <pc:spChg chg="mod">
          <ac:chgData name="Adrian Pulido" userId="S::apulido8308@smail.pcd.edu::93bc13de-1606-4a0c-be91-76828d167f0b" providerId="AD" clId="Web-{7A22B29F-500B-B000-D6A6-DD6260CCDE01}" dt="2021-03-08T03:58:44.683" v="2" actId="20577"/>
          <ac:spMkLst>
            <pc:docMk/>
            <pc:sldMk cId="4109595904" sldId="257"/>
            <ac:spMk id="3" creationId="{4701B40D-1DBA-44AA-B800-EBAB535ED1DA}"/>
          </ac:spMkLst>
        </pc:spChg>
      </pc:sldChg>
    </pc:docChg>
  </pc:docChgLst>
  <pc:docChgLst>
    <pc:chgData name="Adrian Pulido" userId="S::apulido8308@smail.pcd.edu::93bc13de-1606-4a0c-be91-76828d167f0b" providerId="AD" clId="Web-{1ED9C8C3-A00C-40C0-A004-3068BE7EE247}"/>
    <pc:docChg chg="modSld">
      <pc:chgData name="Adrian Pulido" userId="S::apulido8308@smail.pcd.edu::93bc13de-1606-4a0c-be91-76828d167f0b" providerId="AD" clId="Web-{1ED9C8C3-A00C-40C0-A004-3068BE7EE247}" dt="2021-03-09T04:51:39.951" v="22" actId="20577"/>
      <pc:docMkLst>
        <pc:docMk/>
      </pc:docMkLst>
      <pc:sldChg chg="modSp">
        <pc:chgData name="Adrian Pulido" userId="S::apulido8308@smail.pcd.edu::93bc13de-1606-4a0c-be91-76828d167f0b" providerId="AD" clId="Web-{1ED9C8C3-A00C-40C0-A004-3068BE7EE247}" dt="2021-03-09T04:51:39.951" v="22" actId="20577"/>
        <pc:sldMkLst>
          <pc:docMk/>
          <pc:sldMk cId="109857222" sldId="256"/>
        </pc:sldMkLst>
        <pc:spChg chg="mod">
          <ac:chgData name="Adrian Pulido" userId="S::apulido8308@smail.pcd.edu::93bc13de-1606-4a0c-be91-76828d167f0b" providerId="AD" clId="Web-{1ED9C8C3-A00C-40C0-A004-3068BE7EE247}" dt="2021-03-09T04:51:39.951" v="22" actId="20577"/>
          <ac:spMkLst>
            <pc:docMk/>
            <pc:sldMk cId="109857222" sldId="256"/>
            <ac:spMk id="3" creationId="{00000000-0000-0000-0000-000000000000}"/>
          </ac:spMkLst>
        </pc:spChg>
      </pc:sldChg>
      <pc:sldChg chg="modSp">
        <pc:chgData name="Adrian Pulido" userId="S::apulido8308@smail.pcd.edu::93bc13de-1606-4a0c-be91-76828d167f0b" providerId="AD" clId="Web-{1ED9C8C3-A00C-40C0-A004-3068BE7EE247}" dt="2021-03-09T02:54:23.284" v="15" actId="20577"/>
        <pc:sldMkLst>
          <pc:docMk/>
          <pc:sldMk cId="3502931308" sldId="267"/>
        </pc:sldMkLst>
        <pc:spChg chg="mod">
          <ac:chgData name="Adrian Pulido" userId="S::apulido8308@smail.pcd.edu::93bc13de-1606-4a0c-be91-76828d167f0b" providerId="AD" clId="Web-{1ED9C8C3-A00C-40C0-A004-3068BE7EE247}" dt="2021-03-09T02:54:23.284" v="15" actId="20577"/>
          <ac:spMkLst>
            <pc:docMk/>
            <pc:sldMk cId="3502931308" sldId="267"/>
            <ac:spMk id="3" creationId="{A0F73AA7-D838-4A70-B507-0B6724B5BFF2}"/>
          </ac:spMkLst>
        </pc:spChg>
      </pc:sldChg>
    </pc:docChg>
  </pc:docChgLst>
  <pc:docChgLst>
    <pc:chgData name="Adrian Pulido" userId="S::apulido8308@smail.pcd.edu::93bc13de-1606-4a0c-be91-76828d167f0b" providerId="AD" clId="Web-{E4FACBE6-B12E-40FA-B75F-49EB2865DDED}"/>
    <pc:docChg chg="addSld modSld">
      <pc:chgData name="Adrian Pulido" userId="S::apulido8308@smail.pcd.edu::93bc13de-1606-4a0c-be91-76828d167f0b" providerId="AD" clId="Web-{E4FACBE6-B12E-40FA-B75F-49EB2865DDED}" dt="2021-03-08T03:42:46.928" v="61" actId="20577"/>
      <pc:docMkLst>
        <pc:docMk/>
      </pc:docMkLst>
      <pc:sldChg chg="modSp">
        <pc:chgData name="Adrian Pulido" userId="S::apulido8308@smail.pcd.edu::93bc13de-1606-4a0c-be91-76828d167f0b" providerId="AD" clId="Web-{E4FACBE6-B12E-40FA-B75F-49EB2865DDED}" dt="2021-03-08T03:37:02.815" v="12" actId="20577"/>
        <pc:sldMkLst>
          <pc:docMk/>
          <pc:sldMk cId="109857222" sldId="256"/>
        </pc:sldMkLst>
        <pc:spChg chg="mod">
          <ac:chgData name="Adrian Pulido" userId="S::apulido8308@smail.pcd.edu::93bc13de-1606-4a0c-be91-76828d167f0b" providerId="AD" clId="Web-{E4FACBE6-B12E-40FA-B75F-49EB2865DDED}" dt="2021-03-08T03:33:27.015" v="1" actId="20577"/>
          <ac:spMkLst>
            <pc:docMk/>
            <pc:sldMk cId="109857222" sldId="256"/>
            <ac:spMk id="2" creationId="{00000000-0000-0000-0000-000000000000}"/>
          </ac:spMkLst>
        </pc:spChg>
        <pc:spChg chg="mod">
          <ac:chgData name="Adrian Pulido" userId="S::apulido8308@smail.pcd.edu::93bc13de-1606-4a0c-be91-76828d167f0b" providerId="AD" clId="Web-{E4FACBE6-B12E-40FA-B75F-49EB2865DDED}" dt="2021-03-08T03:37:02.815" v="12" actId="20577"/>
          <ac:spMkLst>
            <pc:docMk/>
            <pc:sldMk cId="109857222" sldId="256"/>
            <ac:spMk id="3" creationId="{00000000-0000-0000-0000-000000000000}"/>
          </ac:spMkLst>
        </pc:spChg>
      </pc:sldChg>
      <pc:sldChg chg="modSp new">
        <pc:chgData name="Adrian Pulido" userId="S::apulido8308@smail.pcd.edu::93bc13de-1606-4a0c-be91-76828d167f0b" providerId="AD" clId="Web-{E4FACBE6-B12E-40FA-B75F-49EB2865DDED}" dt="2021-03-08T03:38:19.799" v="32" actId="20577"/>
        <pc:sldMkLst>
          <pc:docMk/>
          <pc:sldMk cId="4109595904" sldId="257"/>
        </pc:sldMkLst>
        <pc:spChg chg="mod">
          <ac:chgData name="Adrian Pulido" userId="S::apulido8308@smail.pcd.edu::93bc13de-1606-4a0c-be91-76828d167f0b" providerId="AD" clId="Web-{E4FACBE6-B12E-40FA-B75F-49EB2865DDED}" dt="2021-03-08T03:38:19.799" v="32" actId="20577"/>
          <ac:spMkLst>
            <pc:docMk/>
            <pc:sldMk cId="4109595904" sldId="257"/>
            <ac:spMk id="2" creationId="{ABF3B765-3233-46F3-A128-116A33D22EC0}"/>
          </ac:spMkLst>
        </pc:spChg>
      </pc:sldChg>
      <pc:sldChg chg="modSp new">
        <pc:chgData name="Adrian Pulido" userId="S::apulido8308@smail.pcd.edu::93bc13de-1606-4a0c-be91-76828d167f0b" providerId="AD" clId="Web-{E4FACBE6-B12E-40FA-B75F-49EB2865DDED}" dt="2021-03-08T03:39:17.331" v="36" actId="20577"/>
        <pc:sldMkLst>
          <pc:docMk/>
          <pc:sldMk cId="1506515935" sldId="258"/>
        </pc:sldMkLst>
        <pc:spChg chg="mod">
          <ac:chgData name="Adrian Pulido" userId="S::apulido8308@smail.pcd.edu::93bc13de-1606-4a0c-be91-76828d167f0b" providerId="AD" clId="Web-{E4FACBE6-B12E-40FA-B75F-49EB2865DDED}" dt="2021-03-08T03:39:17.331" v="36" actId="20577"/>
          <ac:spMkLst>
            <pc:docMk/>
            <pc:sldMk cId="1506515935" sldId="258"/>
            <ac:spMk id="2" creationId="{441F3877-2CAE-46FD-A378-A59556AB183C}"/>
          </ac:spMkLst>
        </pc:spChg>
      </pc:sldChg>
      <pc:sldChg chg="modSp new">
        <pc:chgData name="Adrian Pulido" userId="S::apulido8308@smail.pcd.edu::93bc13de-1606-4a0c-be91-76828d167f0b" providerId="AD" clId="Web-{E4FACBE6-B12E-40FA-B75F-49EB2865DDED}" dt="2021-03-08T03:39:39.363" v="46" actId="20577"/>
        <pc:sldMkLst>
          <pc:docMk/>
          <pc:sldMk cId="1365153336" sldId="259"/>
        </pc:sldMkLst>
        <pc:spChg chg="mod">
          <ac:chgData name="Adrian Pulido" userId="S::apulido8308@smail.pcd.edu::93bc13de-1606-4a0c-be91-76828d167f0b" providerId="AD" clId="Web-{E4FACBE6-B12E-40FA-B75F-49EB2865DDED}" dt="2021-03-08T03:39:39.363" v="46" actId="20577"/>
          <ac:spMkLst>
            <pc:docMk/>
            <pc:sldMk cId="1365153336" sldId="259"/>
            <ac:spMk id="2" creationId="{41C7F3B6-AEF0-48D0-B4D1-9E0D791A3864}"/>
          </ac:spMkLst>
        </pc:spChg>
      </pc:sldChg>
      <pc:sldChg chg="modSp new">
        <pc:chgData name="Adrian Pulido" userId="S::apulido8308@smail.pcd.edu::93bc13de-1606-4a0c-be91-76828d167f0b" providerId="AD" clId="Web-{E4FACBE6-B12E-40FA-B75F-49EB2865DDED}" dt="2021-03-08T03:39:48.316" v="54" actId="20577"/>
        <pc:sldMkLst>
          <pc:docMk/>
          <pc:sldMk cId="599372223" sldId="260"/>
        </pc:sldMkLst>
        <pc:spChg chg="mod">
          <ac:chgData name="Adrian Pulido" userId="S::apulido8308@smail.pcd.edu::93bc13de-1606-4a0c-be91-76828d167f0b" providerId="AD" clId="Web-{E4FACBE6-B12E-40FA-B75F-49EB2865DDED}" dt="2021-03-08T03:39:48.316" v="54" actId="20577"/>
          <ac:spMkLst>
            <pc:docMk/>
            <pc:sldMk cId="599372223" sldId="260"/>
            <ac:spMk id="2" creationId="{CEA9DC70-82B3-4C53-983F-733C368806DB}"/>
          </ac:spMkLst>
        </pc:spChg>
      </pc:sldChg>
      <pc:sldChg chg="modSp new">
        <pc:chgData name="Adrian Pulido" userId="S::apulido8308@smail.pcd.edu::93bc13de-1606-4a0c-be91-76828d167f0b" providerId="AD" clId="Web-{E4FACBE6-B12E-40FA-B75F-49EB2865DDED}" dt="2021-03-08T03:42:46.928" v="61" actId="20577"/>
        <pc:sldMkLst>
          <pc:docMk/>
          <pc:sldMk cId="993474560" sldId="261"/>
        </pc:sldMkLst>
        <pc:spChg chg="mod">
          <ac:chgData name="Adrian Pulido" userId="S::apulido8308@smail.pcd.edu::93bc13de-1606-4a0c-be91-76828d167f0b" providerId="AD" clId="Web-{E4FACBE6-B12E-40FA-B75F-49EB2865DDED}" dt="2021-03-08T03:42:46.928" v="61" actId="20577"/>
          <ac:spMkLst>
            <pc:docMk/>
            <pc:sldMk cId="993474560" sldId="261"/>
            <ac:spMk id="2" creationId="{F2C4B6C6-BDEE-45A4-9BCE-4B3D7A3227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Presentation (Team)</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 Adrian Pulido (50%) and Zachary Cain (50%)</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37">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4F447-B8AD-493D-B431-77EACBF3CC03}"/>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sz="3200" kern="1200">
                <a:latin typeface="+mj-lt"/>
                <a:ea typeface="+mj-ea"/>
                <a:cs typeface="+mj-cs"/>
              </a:rPr>
              <a:t>UML/Object Models (</a:t>
            </a:r>
            <a:r>
              <a:rPr lang="en-US" sz="3200"/>
              <a:t>State Transition Diagram</a:t>
            </a:r>
            <a:r>
              <a:rPr lang="en-US" sz="3200" kern="1200">
                <a:latin typeface="+mj-lt"/>
                <a:ea typeface="+mj-ea"/>
                <a:cs typeface="+mj-cs"/>
              </a:rPr>
              <a:t>)</a:t>
            </a:r>
          </a:p>
        </p:txBody>
      </p:sp>
      <p:sp>
        <p:nvSpPr>
          <p:cNvPr id="58" name="Rectangle 3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72B915C-B562-4D94-AF3A-0B9DFF325506}"/>
              </a:ext>
            </a:extLst>
          </p:cNvPr>
          <p:cNvPicPr>
            <a:picLocks noChangeAspect="1"/>
          </p:cNvPicPr>
          <p:nvPr/>
        </p:nvPicPr>
        <p:blipFill rotWithShape="1">
          <a:blip r:embed="rId2"/>
          <a:srcRect b="51714"/>
          <a:stretch/>
        </p:blipFill>
        <p:spPr>
          <a:xfrm>
            <a:off x="959205" y="364142"/>
            <a:ext cx="10369645" cy="3867993"/>
          </a:xfrm>
          <a:prstGeom prst="rect">
            <a:avLst/>
          </a:prstGeom>
        </p:spPr>
      </p:pic>
      <p:sp>
        <p:nvSpPr>
          <p:cNvPr id="60" name="Rectangle 4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34">
            <a:extLst>
              <a:ext uri="{FF2B5EF4-FFF2-40B4-BE49-F238E27FC236}">
                <a16:creationId xmlns:a16="http://schemas.microsoft.com/office/drawing/2014/main" id="{EFCA23A3-3F0F-445B-9CC9-6250430731DE}"/>
              </a:ext>
            </a:extLst>
          </p:cNvPr>
          <p:cNvSpPr>
            <a:spLocks noGrp="1"/>
          </p:cNvSpPr>
          <p:nvPr>
            <p:ph idx="1"/>
          </p:nvPr>
        </p:nvSpPr>
        <p:spPr>
          <a:xfrm>
            <a:off x="5162719" y="4883544"/>
            <a:ext cx="6586915" cy="1556907"/>
          </a:xfrm>
        </p:spPr>
        <p:txBody>
          <a:bodyPr anchor="ctr">
            <a:normAutofit/>
          </a:bodyPr>
          <a:lstStyle/>
          <a:p>
            <a:endParaRPr lang="en-US" sz="1800"/>
          </a:p>
        </p:txBody>
      </p:sp>
    </p:spTree>
    <p:extLst>
      <p:ext uri="{BB962C8B-B14F-4D97-AF65-F5344CB8AC3E}">
        <p14:creationId xmlns:p14="http://schemas.microsoft.com/office/powerpoint/2010/main" val="174700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3A6FA05-0F58-41F0-A33D-DEE6D716487C}"/>
              </a:ext>
            </a:extLst>
          </p:cNvPr>
          <p:cNvPicPr>
            <a:picLocks noGrp="1" noChangeAspect="1"/>
          </p:cNvPicPr>
          <p:nvPr>
            <p:ph idx="1"/>
          </p:nvPr>
        </p:nvPicPr>
        <p:blipFill rotWithShape="1">
          <a:blip r:embed="rId2"/>
          <a:srcRect b="27185"/>
          <a:stretch/>
        </p:blipFill>
        <p:spPr>
          <a:xfrm>
            <a:off x="20" y="10"/>
            <a:ext cx="12191980" cy="6857990"/>
          </a:xfrm>
          <a:prstGeom prst="rect">
            <a:avLst/>
          </a:prstGeom>
        </p:spPr>
      </p:pic>
      <p:sp>
        <p:nvSpPr>
          <p:cNvPr id="51" name="Rectangle 3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A946F-3F44-4059-9045-88C8BC17A31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UML/Object Models (Sequence Diagram)</a:t>
            </a:r>
          </a:p>
        </p:txBody>
      </p:sp>
      <p:cxnSp>
        <p:nvCxnSpPr>
          <p:cNvPr id="52" name="Straight Connector 3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4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0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3B765-3233-46F3-A128-116A33D22EC0}"/>
              </a:ext>
            </a:extLst>
          </p:cNvPr>
          <p:cNvSpPr>
            <a:spLocks noGrp="1"/>
          </p:cNvSpPr>
          <p:nvPr>
            <p:ph type="title"/>
          </p:nvPr>
        </p:nvSpPr>
        <p:spPr>
          <a:xfrm>
            <a:off x="1043631" y="809898"/>
            <a:ext cx="9942716" cy="1554480"/>
          </a:xfrm>
        </p:spPr>
        <p:txBody>
          <a:bodyPr anchor="ctr">
            <a:normAutofit/>
          </a:bodyPr>
          <a:lstStyle/>
          <a:p>
            <a:r>
              <a:rPr lang="en-US" sz="4800">
                <a:cs typeface="Calibri Light"/>
              </a:rPr>
              <a:t>Feasibility Analysis</a:t>
            </a:r>
          </a:p>
        </p:txBody>
      </p:sp>
      <p:sp>
        <p:nvSpPr>
          <p:cNvPr id="3" name="Content Placeholder 2">
            <a:extLst>
              <a:ext uri="{FF2B5EF4-FFF2-40B4-BE49-F238E27FC236}">
                <a16:creationId xmlns:a16="http://schemas.microsoft.com/office/drawing/2014/main" id="{4701B40D-1DBA-44AA-B800-EBAB535ED1DA}"/>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1700" b="1">
                <a:ea typeface="+mn-lt"/>
                <a:cs typeface="+mn-lt"/>
              </a:rPr>
              <a:t>Operational feasibility</a:t>
            </a:r>
            <a:r>
              <a:rPr lang="en-US" sz="1700">
                <a:ea typeface="+mn-lt"/>
                <a:cs typeface="+mn-lt"/>
              </a:rPr>
              <a:t>- The app will be very simple regarding accessibility. It will have a basic design with different categories to ensure everyone will be able to easily learn how to use it.</a:t>
            </a:r>
          </a:p>
          <a:p>
            <a:r>
              <a:rPr lang="en-US" sz="1700" b="1">
                <a:ea typeface="+mn-lt"/>
                <a:cs typeface="+mn-lt"/>
              </a:rPr>
              <a:t>Technical feasibility</a:t>
            </a:r>
            <a:r>
              <a:rPr lang="en-US" sz="1700">
                <a:ea typeface="+mn-lt"/>
                <a:cs typeface="+mn-lt"/>
              </a:rPr>
              <a:t>- Tech resources will not be a problem since we will be sure to have a highly skilled tech team working to design and develop the app. Once implemented, we can use iPads or tablets for employees to update the information when necessary.</a:t>
            </a:r>
          </a:p>
          <a:p>
            <a:r>
              <a:rPr lang="en-US" sz="1700" b="1">
                <a:ea typeface="+mn-lt"/>
                <a:cs typeface="+mn-lt"/>
              </a:rPr>
              <a:t>Economic feasibility</a:t>
            </a:r>
            <a:r>
              <a:rPr lang="en-US" sz="1700">
                <a:ea typeface="+mn-lt"/>
                <a:cs typeface="+mn-lt"/>
              </a:rPr>
              <a:t>- $60,000-$80,000 is a very low cost to potentially end a drastic problem during a global pandemic. Once the app proves effective and the smaller, local hospital we will expand it to larger hospitals and it will all go towards to fight to stop the spread of Covid and lower cases.</a:t>
            </a:r>
          </a:p>
          <a:p>
            <a:r>
              <a:rPr lang="en-US" sz="1700" b="1">
                <a:ea typeface="+mn-lt"/>
                <a:cs typeface="+mn-lt"/>
              </a:rPr>
              <a:t>Schedule feasibility</a:t>
            </a:r>
            <a:r>
              <a:rPr lang="en-US" sz="1700">
                <a:ea typeface="+mn-lt"/>
                <a:cs typeface="+mn-lt"/>
              </a:rPr>
              <a:t>- Time to develop a simple but effective app that everyone will be able to learn that can also do everything we plan will be about 2 months. That is not long enough to cancel our plans and we will be able to continue tracking PPE usage until the app is developed.</a:t>
            </a:r>
          </a:p>
          <a:p>
            <a:endParaRPr lang="en-US" sz="17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9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F3877-2CAE-46FD-A378-A59556AB183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Project Plan</a:t>
            </a:r>
          </a:p>
        </p:txBody>
      </p:sp>
      <p:sp>
        <p:nvSpPr>
          <p:cNvPr id="68" name="Rectangle 5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5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imeline&#10;&#10;Description automatically generated">
            <a:extLst>
              <a:ext uri="{FF2B5EF4-FFF2-40B4-BE49-F238E27FC236}">
                <a16:creationId xmlns:a16="http://schemas.microsoft.com/office/drawing/2014/main" id="{1C4FAA59-468F-4DE9-AA31-8505551157EF}"/>
              </a:ext>
            </a:extLst>
          </p:cNvPr>
          <p:cNvPicPr>
            <a:picLocks noGrp="1" noChangeAspect="1"/>
          </p:cNvPicPr>
          <p:nvPr>
            <p:ph idx="1"/>
          </p:nvPr>
        </p:nvPicPr>
        <p:blipFill>
          <a:blip r:embed="rId2"/>
          <a:stretch>
            <a:fillRect/>
          </a:stretch>
        </p:blipFill>
        <p:spPr>
          <a:xfrm>
            <a:off x="975988" y="858525"/>
            <a:ext cx="6746803" cy="5211906"/>
          </a:xfrm>
          <a:prstGeom prst="rect">
            <a:avLst/>
          </a:prstGeom>
        </p:spPr>
      </p:pic>
      <p:sp>
        <p:nvSpPr>
          <p:cNvPr id="70" name="Rectangle 5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51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A811-CD20-4A5C-BCA8-1F80649C1A3B}"/>
              </a:ext>
            </a:extLst>
          </p:cNvPr>
          <p:cNvSpPr>
            <a:spLocks noGrp="1"/>
          </p:cNvSpPr>
          <p:nvPr>
            <p:ph type="title"/>
          </p:nvPr>
        </p:nvSpPr>
        <p:spPr/>
        <p:txBody>
          <a:bodyPr/>
          <a:lstStyle/>
          <a:p>
            <a:r>
              <a:rPr lang="en-US">
                <a:cs typeface="Calibri Light"/>
              </a:rPr>
              <a:t>Requirements Models</a:t>
            </a:r>
            <a:endParaRPr lang="en-US"/>
          </a:p>
        </p:txBody>
      </p:sp>
      <p:sp>
        <p:nvSpPr>
          <p:cNvPr id="3" name="Content Placeholder 2">
            <a:extLst>
              <a:ext uri="{FF2B5EF4-FFF2-40B4-BE49-F238E27FC236}">
                <a16:creationId xmlns:a16="http://schemas.microsoft.com/office/drawing/2014/main" id="{A0F73AA7-D838-4A70-B507-0B6724B5BFF2}"/>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a:ea typeface="+mn-lt"/>
                <a:cs typeface="+mn-lt"/>
              </a:rPr>
              <a:t>Systems Requirements Checklist</a:t>
            </a:r>
            <a:endParaRPr lang="en-US">
              <a:cs typeface="Calibri" panose="020F0502020204030204"/>
            </a:endParaRPr>
          </a:p>
          <a:p>
            <a:r>
              <a:rPr lang="en-US">
                <a:ea typeface="+mn-lt"/>
                <a:cs typeface="+mn-lt"/>
              </a:rPr>
              <a:t>Input Requirements (what do you plan to enter/input/come into your system)-</a:t>
            </a:r>
            <a:r>
              <a:rPr lang="en-US" b="1">
                <a:ea typeface="+mn-lt"/>
                <a:cs typeface="+mn-lt"/>
              </a:rPr>
              <a:t>1) Healthcare employees must swipe their ID cards. 2) Online data collection terminals will record labor costs and calculate production efficiency. 3) The department head must enter overtime hours on a separate screen in a healthcare provider’s office.</a:t>
            </a:r>
            <a:endParaRPr lang="en-US">
              <a:ea typeface="+mn-lt"/>
              <a:cs typeface="+mn-lt"/>
            </a:endParaRPr>
          </a:p>
          <a:p>
            <a:r>
              <a:rPr lang="en-US">
                <a:ea typeface="+mn-lt"/>
                <a:cs typeface="+mn-lt"/>
              </a:rPr>
              <a:t>Output Requirements (what do you want to output/produce/results from your system)-</a:t>
            </a:r>
            <a:r>
              <a:rPr lang="en-US" b="1">
                <a:ea typeface="+mn-lt"/>
                <a:cs typeface="+mn-lt"/>
              </a:rPr>
              <a:t>1) The website must report online volume statistics every four hours and hourly during peak periods in a provider’s office. 2) The inventory system must produce a daily report showing the description of a patients’ health information. 3) In EHR, functional requirements must be in place for patients to access their records.</a:t>
            </a:r>
            <a:endParaRPr lang="en-US">
              <a:ea typeface="+mn-lt"/>
              <a:cs typeface="+mn-lt"/>
            </a:endParaRPr>
          </a:p>
          <a:p>
            <a:r>
              <a:rPr lang="en-US">
                <a:ea typeface="+mn-lt"/>
                <a:cs typeface="+mn-lt"/>
              </a:rPr>
              <a:t>Process Requirements (what specific task(s), work, or user story(ies), does your system accomplish)-</a:t>
            </a:r>
            <a:r>
              <a:rPr lang="en-US" dirty="0">
                <a:ea typeface="+mn-lt"/>
                <a:cs typeface="+mn-lt"/>
              </a:rPr>
              <a:t> </a:t>
            </a:r>
            <a:r>
              <a:rPr lang="en-US" b="1">
                <a:ea typeface="+mn-lt"/>
                <a:cs typeface="+mn-lt"/>
              </a:rPr>
              <a:t>1) Storing clinical information and data in an electronic format that can be retrieved and viewed efficiently via health information and data. 2) The ability to manage test results will be accomplished by result management. 3) Electronic processing of orders and prescriptions will be accomplished by order management.</a:t>
            </a:r>
            <a:endParaRPr lang="en-US">
              <a:ea typeface="+mn-lt"/>
              <a:cs typeface="+mn-lt"/>
            </a:endParaRPr>
          </a:p>
          <a:p>
            <a:r>
              <a:rPr lang="en-US">
                <a:ea typeface="+mn-lt"/>
                <a:cs typeface="+mn-lt"/>
              </a:rPr>
              <a:t>Control Requirements (what types of security or control should your system provide)- </a:t>
            </a:r>
            <a:r>
              <a:rPr lang="en-US" b="1">
                <a:ea typeface="+mn-lt"/>
                <a:cs typeface="+mn-lt"/>
              </a:rPr>
              <a:t>1) Security Management would provide policies and procedure for protecting assets. 2) Operational Security would identify critical information if friendly actions can be observed by enemy intelligence. 3) Physical Security Controls would provide deterrent, detective, and preventive measures that are meant to mitigate physical security issues for EHR. </a:t>
            </a:r>
            <a:endParaRPr lang="en-US">
              <a:ea typeface="+mn-lt"/>
              <a:cs typeface="+mn-lt"/>
            </a:endParaRPr>
          </a:p>
          <a:p>
            <a:endParaRPr lang="en-US" dirty="0">
              <a:cs typeface="Calibri"/>
            </a:endParaRP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50293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7F3B6-AEF0-48D0-B4D1-9E0D791A386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Data Flow Diagram (Context Diagram)</a:t>
            </a:r>
          </a:p>
        </p:txBody>
      </p:sp>
      <p:sp>
        <p:nvSpPr>
          <p:cNvPr id="12"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1581A411-FCAB-4ACC-9358-CDDDC95881E0}"/>
              </a:ext>
            </a:extLst>
          </p:cNvPr>
          <p:cNvPicPr>
            <a:picLocks noGrp="1" noChangeAspect="1"/>
          </p:cNvPicPr>
          <p:nvPr>
            <p:ph idx="1"/>
          </p:nvPr>
        </p:nvPicPr>
        <p:blipFill rotWithShape="1">
          <a:blip r:embed="rId2"/>
          <a:srcRect r="1" b="11324"/>
          <a:stretch/>
        </p:blipFill>
        <p:spPr>
          <a:xfrm>
            <a:off x="600994" y="979330"/>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15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F4395-DEDD-4DD7-B00D-A7C4B09DC5A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Data Flow Diagram (Diagram 0)</a:t>
            </a:r>
          </a:p>
        </p:txBody>
      </p:sp>
      <p:sp>
        <p:nvSpPr>
          <p:cNvPr id="7"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538C4F7-4FCA-44A9-A4BE-5110FF861A99}"/>
              </a:ext>
            </a:extLst>
          </p:cNvPr>
          <p:cNvPicPr>
            <a:picLocks noGrp="1" noChangeAspect="1"/>
          </p:cNvPicPr>
          <p:nvPr>
            <p:ph idx="1"/>
          </p:nvPr>
        </p:nvPicPr>
        <p:blipFill rotWithShape="1">
          <a:blip r:embed="rId2"/>
          <a:srcRect r="1" b="11324"/>
          <a:stretch/>
        </p:blipFill>
        <p:spPr>
          <a:xfrm>
            <a:off x="545238" y="858525"/>
            <a:ext cx="7608304" cy="5211906"/>
          </a:xfrm>
          <a:prstGeom prst="rect">
            <a:avLst/>
          </a:prstGeom>
        </p:spPr>
      </p:pic>
      <p:sp>
        <p:nvSpPr>
          <p:cNvPr id="10"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39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4B6C6-BDEE-45A4-9BCE-4B3D7A3227E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UML/Object Models (Object Relationship Diagram)</a:t>
            </a: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941DCD2-E8CE-4983-9AC9-1182D9DABB02}"/>
              </a:ext>
            </a:extLst>
          </p:cNvPr>
          <p:cNvPicPr>
            <a:picLocks noGrp="1" noChangeAspect="1"/>
          </p:cNvPicPr>
          <p:nvPr>
            <p:ph idx="1"/>
          </p:nvPr>
        </p:nvPicPr>
        <p:blipFill rotWithShape="1">
          <a:blip r:embed="rId2"/>
          <a:srcRect r="1" b="11324"/>
          <a:stretch/>
        </p:blipFill>
        <p:spPr>
          <a:xfrm>
            <a:off x="545238" y="858525"/>
            <a:ext cx="7608304" cy="5211906"/>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47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8">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9169F-EE89-4F97-AEF2-42664358D205}"/>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000"/>
              <a:t>UML/Object Models (Use Case Diagram)</a:t>
            </a:r>
          </a:p>
        </p:txBody>
      </p:sp>
      <p:grpSp>
        <p:nvGrpSpPr>
          <p:cNvPr id="67" name="Group 7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72" name="Rectangle 7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99773A56-244B-40FE-AD43-560BBC703BAD}"/>
              </a:ext>
            </a:extLst>
          </p:cNvPr>
          <p:cNvPicPr>
            <a:picLocks noGrp="1" noChangeAspect="1"/>
          </p:cNvPicPr>
          <p:nvPr>
            <p:ph idx="1"/>
          </p:nvPr>
        </p:nvPicPr>
        <p:blipFill rotWithShape="1">
          <a:blip r:embed="rId2"/>
          <a:srcRect r="1" b="31249"/>
          <a:stretch/>
        </p:blipFill>
        <p:spPr>
          <a:xfrm>
            <a:off x="5922492" y="928201"/>
            <a:ext cx="5536001" cy="4926942"/>
          </a:xfrm>
          <a:prstGeom prst="rect">
            <a:avLst/>
          </a:prstGeom>
        </p:spPr>
      </p:pic>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78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053C-E8DD-4370-8701-DDDE8C1465E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kern="1200">
                <a:solidFill>
                  <a:schemeClr val="tx1"/>
                </a:solidFill>
                <a:latin typeface="+mj-lt"/>
                <a:ea typeface="+mj-ea"/>
                <a:cs typeface="+mj-cs"/>
              </a:rPr>
              <a:t>UML/Object Model (Activity Diagram)</a:t>
            </a:r>
          </a:p>
        </p:txBody>
      </p:sp>
      <p:sp>
        <p:nvSpPr>
          <p:cNvPr id="37"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0E6BBEF-71AA-44A6-9B45-57F68B839E5B}"/>
              </a:ext>
            </a:extLst>
          </p:cNvPr>
          <p:cNvPicPr>
            <a:picLocks noGrp="1" noChangeAspect="1"/>
          </p:cNvPicPr>
          <p:nvPr>
            <p:ph idx="1"/>
          </p:nvPr>
        </p:nvPicPr>
        <p:blipFill rotWithShape="1">
          <a:blip r:embed="rId2"/>
          <a:srcRect r="1" b="11324"/>
          <a:stretch/>
        </p:blipFill>
        <p:spPr>
          <a:xfrm>
            <a:off x="545238" y="858525"/>
            <a:ext cx="7608304" cy="5211906"/>
          </a:xfrm>
          <a:prstGeom prst="rect">
            <a:avLst/>
          </a:prstGeom>
        </p:spPr>
      </p:pic>
      <p:sp>
        <p:nvSpPr>
          <p:cNvPr id="39"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281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Final Presentation (Team)</vt:lpstr>
      <vt:lpstr>Feasibility Analysis</vt:lpstr>
      <vt:lpstr>Project Plan</vt:lpstr>
      <vt:lpstr>Requirements Models</vt:lpstr>
      <vt:lpstr>Data Flow Diagram (Context Diagram)</vt:lpstr>
      <vt:lpstr>Data Flow Diagram (Diagram 0)</vt:lpstr>
      <vt:lpstr>UML/Object Models (Object Relationship Diagram)</vt:lpstr>
      <vt:lpstr>UML/Object Models (Use Case Diagram)</vt:lpstr>
      <vt:lpstr>UML/Object Model (Activity Diagram)</vt:lpstr>
      <vt:lpstr>UML/Object Models (State Transition Diagram)</vt:lpstr>
      <vt:lpstr>UML/Object Models (Sequence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143</cp:revision>
  <dcterms:created xsi:type="dcterms:W3CDTF">2021-03-08T03:26:59Z</dcterms:created>
  <dcterms:modified xsi:type="dcterms:W3CDTF">2021-03-09T04:51:39Z</dcterms:modified>
</cp:coreProperties>
</file>