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12192000" cy="7920038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4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4C9B8-FEAF-4B91-8086-DB790AAB4A31}" v="4" dt="2020-04-24T06:05:53.528"/>
    <p1510:client id="{B7B89804-28BE-9939-E978-A086DB1A819B}" v="1" dt="2020-04-24T03:26:0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3" y="48"/>
      </p:cViewPr>
      <p:guideLst>
        <p:guide orient="horz" pos="2514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ia Chu (褚云霞)" userId="0a33772f-ed14-4e05-82ae-b9521bd40131" providerId="ADAL" clId="{F473D117-6828-42F4-B219-00B83A0459BA}"/>
    <pc:docChg chg="modSld">
      <pc:chgData name="Yunxia Chu (褚云霞)" userId="0a33772f-ed14-4e05-82ae-b9521bd40131" providerId="ADAL" clId="{F473D117-6828-42F4-B219-00B83A0459BA}" dt="2020-04-08T09:48:51" v="3" actId="1076"/>
      <pc:docMkLst>
        <pc:docMk/>
      </pc:docMkLst>
      <pc:sldChg chg="addSp modSp">
        <pc:chgData name="Yunxia Chu (褚云霞)" userId="0a33772f-ed14-4e05-82ae-b9521bd40131" providerId="ADAL" clId="{F473D117-6828-42F4-B219-00B83A0459BA}" dt="2020-04-08T09:48:51" v="3" actId="1076"/>
        <pc:sldMkLst>
          <pc:docMk/>
          <pc:sldMk cId="0" sldId="409"/>
        </pc:sldMkLst>
        <pc:spChg chg="mod">
          <ac:chgData name="Yunxia Chu (褚云霞)" userId="0a33772f-ed14-4e05-82ae-b9521bd40131" providerId="ADAL" clId="{F473D117-6828-42F4-B219-00B83A0459BA}" dt="2020-04-08T09:47:29.006" v="0" actId="6549"/>
          <ac:spMkLst>
            <pc:docMk/>
            <pc:sldMk cId="0" sldId="409"/>
            <ac:spMk id="7" creationId="{00000000-0000-0000-0000-000000000000}"/>
          </ac:spMkLst>
        </pc:spChg>
        <pc:picChg chg="add mod">
          <ac:chgData name="Yunxia Chu (褚云霞)" userId="0a33772f-ed14-4e05-82ae-b9521bd40131" providerId="ADAL" clId="{F473D117-6828-42F4-B219-00B83A0459BA}" dt="2020-04-08T09:48:51" v="3" actId="1076"/>
          <ac:picMkLst>
            <pc:docMk/>
            <pc:sldMk cId="0" sldId="409"/>
            <ac:picMk id="3" creationId="{30B4511E-6D7D-45E2-9A9E-63E3C1B06C77}"/>
          </ac:picMkLst>
        </pc:picChg>
      </pc:sldChg>
    </pc:docChg>
  </pc:docChgLst>
  <pc:docChgLst>
    <pc:chgData name="Qiaoyan Yang (杨巧艳)" userId="45344723-395b-4d69-8971-c3049d054acf" providerId="ADAL" clId="{2094C9B8-FEAF-4B91-8086-DB790AAB4A31}"/>
    <pc:docChg chg="custSel modSld modNotesMaster modHandout">
      <pc:chgData name="Qiaoyan Yang (杨巧艳)" userId="45344723-395b-4d69-8971-c3049d054acf" providerId="ADAL" clId="{2094C9B8-FEAF-4B91-8086-DB790AAB4A31}" dt="2020-04-24T06:05:54.530" v="9" actId="962"/>
      <pc:docMkLst>
        <pc:docMk/>
      </pc:docMkLst>
      <pc:sldChg chg="addSp delSp modSp mod">
        <pc:chgData name="Qiaoyan Yang (杨巧艳)" userId="45344723-395b-4d69-8971-c3049d054acf" providerId="ADAL" clId="{2094C9B8-FEAF-4B91-8086-DB790AAB4A31}" dt="2020-04-24T06:05:54.530" v="9" actId="962"/>
        <pc:sldMkLst>
          <pc:docMk/>
          <pc:sldMk cId="0" sldId="409"/>
        </pc:sldMkLst>
        <pc:picChg chg="add del mod">
          <ac:chgData name="Qiaoyan Yang (杨巧艳)" userId="45344723-395b-4d69-8971-c3049d054acf" providerId="ADAL" clId="{2094C9B8-FEAF-4B91-8086-DB790AAB4A31}" dt="2020-04-24T06:05:10.224" v="4" actId="21"/>
          <ac:picMkLst>
            <pc:docMk/>
            <pc:sldMk cId="0" sldId="409"/>
            <ac:picMk id="4" creationId="{0D7F3D3F-0A50-4F53-8C14-ADB0A2E6889D}"/>
          </ac:picMkLst>
        </pc:picChg>
        <pc:picChg chg="add del mod">
          <ac:chgData name="Qiaoyan Yang (杨巧艳)" userId="45344723-395b-4d69-8971-c3049d054acf" providerId="ADAL" clId="{2094C9B8-FEAF-4B91-8086-DB790AAB4A31}" dt="2020-04-24T06:05:45.224" v="6" actId="21"/>
          <ac:picMkLst>
            <pc:docMk/>
            <pc:sldMk cId="0" sldId="409"/>
            <ac:picMk id="6" creationId="{1BC5FDB9-5388-4429-AAE1-A54E72EAF9DF}"/>
          </ac:picMkLst>
        </pc:picChg>
        <pc:picChg chg="add mod">
          <ac:chgData name="Qiaoyan Yang (杨巧艳)" userId="45344723-395b-4d69-8971-c3049d054acf" providerId="ADAL" clId="{2094C9B8-FEAF-4B91-8086-DB790AAB4A31}" dt="2020-04-24T06:05:54.530" v="9" actId="962"/>
          <ac:picMkLst>
            <pc:docMk/>
            <pc:sldMk cId="0" sldId="409"/>
            <ac:picMk id="11" creationId="{901DE7B2-DAA8-4691-A3F5-E544303824FA}"/>
          </ac:picMkLst>
        </pc:picChg>
      </pc:sldChg>
    </pc:docChg>
  </pc:docChgLst>
  <pc:docChgLst>
    <pc:chgData name="Qiaoyan Yang (杨巧艳)" userId="S::qiaoyan.yang@apulis.com::45344723-395b-4d69-8971-c3049d054acf" providerId="AD" clId="Web-{B7B89804-28BE-9939-E978-A086DB1A819B}"/>
    <pc:docChg chg="modSld">
      <pc:chgData name="Qiaoyan Yang (杨巧艳)" userId="S::qiaoyan.yang@apulis.com::45344723-395b-4d69-8971-c3049d054acf" providerId="AD" clId="Web-{B7B89804-28BE-9939-E978-A086DB1A819B}" dt="2020-04-24T03:26:08.471" v="0"/>
      <pc:docMkLst>
        <pc:docMk/>
      </pc:docMkLst>
      <pc:sldChg chg="delSp">
        <pc:chgData name="Qiaoyan Yang (杨巧艳)" userId="S::qiaoyan.yang@apulis.com::45344723-395b-4d69-8971-c3049d054acf" providerId="AD" clId="Web-{B7B89804-28BE-9939-E978-A086DB1A819B}" dt="2020-04-24T03:26:08.471" v="0"/>
        <pc:sldMkLst>
          <pc:docMk/>
          <pc:sldMk cId="0" sldId="409"/>
        </pc:sldMkLst>
        <pc:picChg chg="del">
          <ac:chgData name="Qiaoyan Yang (杨巧艳)" userId="S::qiaoyan.yang@apulis.com::45344723-395b-4d69-8971-c3049d054acf" providerId="AD" clId="Web-{B7B89804-28BE-9939-E978-A086DB1A819B}" dt="2020-04-24T03:26:08.471" v="0"/>
          <ac:picMkLst>
            <pc:docMk/>
            <pc:sldMk cId="0" sldId="409"/>
            <ac:picMk id="3" creationId="{30B4511E-6D7D-45E2-9A9E-63E3C1B06C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2020/7/16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1241425"/>
            <a:ext cx="51562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918" y="1056000"/>
            <a:ext cx="9800165" cy="296844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93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918" y="4111748"/>
            <a:ext cx="9800165" cy="17004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77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27685" indent="0" algn="ctr">
              <a:buNone/>
              <a:defRPr sz="2310"/>
            </a:lvl2pPr>
            <a:lvl3pPr marL="1056005" indent="0" algn="ctr">
              <a:buNone/>
              <a:defRPr sz="2080"/>
            </a:lvl3pPr>
            <a:lvl4pPr marL="1583690" indent="0" algn="ctr">
              <a:buNone/>
              <a:defRPr sz="1850"/>
            </a:lvl4pPr>
            <a:lvl5pPr marL="2112010" indent="0" algn="ctr">
              <a:buNone/>
              <a:defRPr sz="1850"/>
            </a:lvl5pPr>
            <a:lvl6pPr marL="2639695" indent="0" algn="ctr">
              <a:buNone/>
              <a:defRPr sz="1850"/>
            </a:lvl6pPr>
            <a:lvl7pPr marL="3168015" indent="0" algn="ctr">
              <a:buNone/>
              <a:defRPr sz="1850"/>
            </a:lvl7pPr>
            <a:lvl8pPr marL="3695700" indent="0" algn="ctr">
              <a:buNone/>
              <a:defRPr sz="1850"/>
            </a:lvl8pPr>
            <a:lvl9pPr marL="4224020" indent="0" algn="ctr">
              <a:buNone/>
              <a:defRPr sz="185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60" y="893858"/>
            <a:ext cx="10973880" cy="6331843"/>
          </a:xfrm>
        </p:spPr>
        <p:txBody>
          <a:bodyPr/>
          <a:lstStyle>
            <a:lvl1pPr marL="26416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91845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320165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84785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37617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918" y="2868662"/>
            <a:ext cx="9800165" cy="11765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93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918" y="4111748"/>
            <a:ext cx="9800165" cy="54463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77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60" y="1721197"/>
            <a:ext cx="10970280" cy="5496189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56005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8369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1201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996" y="4444347"/>
            <a:ext cx="7769565" cy="88554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08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996" y="5329890"/>
            <a:ext cx="7769565" cy="1001953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208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0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58369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1120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263969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16801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36957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22402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60" y="1733669"/>
            <a:ext cx="5177310" cy="5483717"/>
          </a:xfrm>
        </p:spPr>
        <p:txBody>
          <a:bodyPr vert="horz" lIns="90000" tIns="46800" rIns="90000" bIns="4680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2231" y="1733669"/>
            <a:ext cx="5177310" cy="5483717"/>
          </a:xfrm>
        </p:spPr>
        <p:txBody>
          <a:bodyPr lIns="90000" tIns="46800" rIns="90000" bIns="46800">
            <a:normAutofit/>
          </a:bodyPr>
          <a:lstStyle>
            <a:lvl1pPr marL="264160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91845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20165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47850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8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60" y="1650520"/>
            <a:ext cx="5342926" cy="44069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31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27685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3690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39695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5700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60" y="2141102"/>
            <a:ext cx="5342926" cy="5076284"/>
          </a:xfrm>
        </p:spPr>
        <p:txBody>
          <a:bodyPr vert="horz" lIns="101600" tIns="0" rIns="82550" bIns="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64" y="1641892"/>
            <a:ext cx="5342926" cy="44069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31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3690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39695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5700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64" y="2141102"/>
            <a:ext cx="5342926" cy="5076284"/>
          </a:xfrm>
        </p:spPr>
        <p:txBody>
          <a:bodyPr vert="horz" lIns="101600" tIns="0" rIns="82550" bIns="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60" y="1796032"/>
            <a:ext cx="5126905" cy="532157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1025" y="1796032"/>
            <a:ext cx="5227715" cy="532157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5808" y="1056000"/>
            <a:ext cx="1044103" cy="5808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32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90" y="1056000"/>
            <a:ext cx="9170103" cy="58080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60" y="702614"/>
            <a:ext cx="10970280" cy="74834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60" y="1750299"/>
            <a:ext cx="10970280" cy="547041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60" y="7292221"/>
            <a:ext cx="2700266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405" y="7292221"/>
            <a:ext cx="3960390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8474" y="7292221"/>
            <a:ext cx="2700266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6005" rtl="0" eaLnBrk="1" fontAlgn="auto" latinLnBrk="0" hangingPunct="1">
        <a:lnSpc>
          <a:spcPct val="100000"/>
        </a:lnSpc>
        <a:spcBef>
          <a:spcPct val="0"/>
        </a:spcBef>
        <a:buNone/>
        <a:defRPr sz="415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416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91845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859280" algn="l"/>
        </a:tabLst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320165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84785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37617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90385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43217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95986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48818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5600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58369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1201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69570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240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1200" y="1004667"/>
            <a:ext cx="10479334" cy="597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240" dirty="0"/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589" y="-178"/>
            <a:ext cx="1746067" cy="87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400" y="7069334"/>
            <a:ext cx="283498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 dirty="0"/>
              <a:t>凭证总张数：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24786" y="7069334"/>
            <a:ext cx="2066393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 dirty="0"/>
              <a:t>本页张数：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15581" y="7069334"/>
            <a:ext cx="275873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 dirty="0"/>
              <a:t>凭证总金额：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98719" y="7069334"/>
            <a:ext cx="246574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 dirty="0"/>
              <a:t>本页金额：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088866" y="7069334"/>
            <a:ext cx="2103133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 dirty="0"/>
              <a:t>经办人：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1800" y="7494667"/>
            <a:ext cx="597813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80" dirty="0"/>
              <a:t>第      页        共      页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Jiangfeng Han (韩江峰)</cp:lastModifiedBy>
  <cp:revision>122</cp:revision>
  <cp:lastPrinted>2020-04-24T06:05:42Z</cp:lastPrinted>
  <dcterms:created xsi:type="dcterms:W3CDTF">2019-06-19T02:08:00Z</dcterms:created>
  <dcterms:modified xsi:type="dcterms:W3CDTF">2020-07-16T02:35:06Z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