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9" r:id="rId5"/>
    <p:sldId id="256" r:id="rId6"/>
    <p:sldId id="257" r:id="rId7"/>
    <p:sldId id="271" r:id="rId8"/>
    <p:sldId id="272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536" userDrawn="1">
          <p15:clr>
            <a:srgbClr val="A4A3A4"/>
          </p15:clr>
        </p15:guide>
        <p15:guide id="2" orient="horz" pos="38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0EE"/>
    <a:srgbClr val="000000"/>
    <a:srgbClr val="4E2A84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69EC45-13F7-21FF-5746-70DA21B473CC}" v="51" dt="2024-12-02T16:28:20.4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94"/>
    <p:restoredTop sz="94756"/>
  </p:normalViewPr>
  <p:slideViewPr>
    <p:cSldViewPr snapToGrid="0">
      <p:cViewPr varScale="1">
        <p:scale>
          <a:sx n="89" d="100"/>
          <a:sy n="89" d="100"/>
        </p:scale>
        <p:origin x="648" y="168"/>
      </p:cViewPr>
      <p:guideLst>
        <p:guide pos="7536"/>
        <p:guide orient="horz" pos="3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by Witherup Wood" userId="S::cew588@ads.northwestern.edu::accba222-3a6e-49e9-b628-2eecdfbc3796" providerId="AD" clId="Web-{28564221-273E-0B05-0781-EB92C2E35E4F}"/>
    <pc:docChg chg="modSld">
      <pc:chgData name="Colby Witherup Wood" userId="S::cew588@ads.northwestern.edu::accba222-3a6e-49e9-b628-2eecdfbc3796" providerId="AD" clId="Web-{28564221-273E-0B05-0781-EB92C2E35E4F}" dt="2024-09-23T18:14:53.314" v="1" actId="20577"/>
      <pc:docMkLst>
        <pc:docMk/>
      </pc:docMkLst>
      <pc:sldChg chg="modSp">
        <pc:chgData name="Colby Witherup Wood" userId="S::cew588@ads.northwestern.edu::accba222-3a6e-49e9-b628-2eecdfbc3796" providerId="AD" clId="Web-{28564221-273E-0B05-0781-EB92C2E35E4F}" dt="2024-09-23T18:14:53.314" v="1" actId="20577"/>
        <pc:sldMkLst>
          <pc:docMk/>
          <pc:sldMk cId="3499594374" sldId="257"/>
        </pc:sldMkLst>
        <pc:spChg chg="mod">
          <ac:chgData name="Colby Witherup Wood" userId="S::cew588@ads.northwestern.edu::accba222-3a6e-49e9-b628-2eecdfbc3796" providerId="AD" clId="Web-{28564221-273E-0B05-0781-EB92C2E35E4F}" dt="2024-09-23T18:14:53.314" v="1" actId="20577"/>
          <ac:spMkLst>
            <pc:docMk/>
            <pc:sldMk cId="3499594374" sldId="257"/>
            <ac:spMk id="3" creationId="{22736DF4-919B-F686-3891-6FD730359CE9}"/>
          </ac:spMkLst>
        </pc:spChg>
      </pc:sldChg>
    </pc:docChg>
  </pc:docChgLst>
  <pc:docChgLst>
    <pc:chgData name="Emilio Lehoucq" userId="S::elm8295@ads.northwestern.edu::fb1e86bc-2dff-49e3-9a0f-9c63245e88ac" providerId="AD" clId="Web-{A97F81E6-141F-8A10-3B93-B530AC2166BE}"/>
    <pc:docChg chg="addSld sldOrd">
      <pc:chgData name="Emilio Lehoucq" userId="S::elm8295@ads.northwestern.edu::fb1e86bc-2dff-49e3-9a0f-9c63245e88ac" providerId="AD" clId="Web-{A97F81E6-141F-8A10-3B93-B530AC2166BE}" dt="2024-10-21T15:41:22.798" v="1"/>
      <pc:docMkLst>
        <pc:docMk/>
      </pc:docMkLst>
      <pc:sldChg chg="add ord">
        <pc:chgData name="Emilio Lehoucq" userId="S::elm8295@ads.northwestern.edu::fb1e86bc-2dff-49e3-9a0f-9c63245e88ac" providerId="AD" clId="Web-{A97F81E6-141F-8A10-3B93-B530AC2166BE}" dt="2024-10-21T15:41:22.798" v="1"/>
        <pc:sldMkLst>
          <pc:docMk/>
          <pc:sldMk cId="2176332958" sldId="265"/>
        </pc:sldMkLst>
      </pc:sldChg>
      <pc:sldMasterChg chg="addSldLayout">
        <pc:chgData name="Emilio Lehoucq" userId="S::elm8295@ads.northwestern.edu::fb1e86bc-2dff-49e3-9a0f-9c63245e88ac" providerId="AD" clId="Web-{A97F81E6-141F-8A10-3B93-B530AC2166BE}" dt="2024-10-21T15:41:12.204" v="0"/>
        <pc:sldMasterMkLst>
          <pc:docMk/>
          <pc:sldMasterMk cId="4270580658" sldId="2147483648"/>
        </pc:sldMasterMkLst>
        <pc:sldLayoutChg chg="add">
          <pc:chgData name="Emilio Lehoucq" userId="S::elm8295@ads.northwestern.edu::fb1e86bc-2dff-49e3-9a0f-9c63245e88ac" providerId="AD" clId="Web-{A97F81E6-141F-8A10-3B93-B530AC2166BE}" dt="2024-10-21T15:41:12.204" v="0"/>
          <pc:sldLayoutMkLst>
            <pc:docMk/>
            <pc:sldMasterMk cId="4270580658" sldId="2147483648"/>
            <pc:sldLayoutMk cId="2952428110" sldId="2147483662"/>
          </pc:sldLayoutMkLst>
        </pc:sldLayoutChg>
      </pc:sldMasterChg>
    </pc:docChg>
  </pc:docChgLst>
  <pc:docChgLst>
    <pc:chgData name="Emilio Lehoucq" userId="S::elm8295@ads.northwestern.edu::fb1e86bc-2dff-49e3-9a0f-9c63245e88ac" providerId="AD" clId="Web-{700FEBAB-8FE0-91CD-DA91-4D126FC5F2C9}"/>
    <pc:docChg chg="modSld">
      <pc:chgData name="Emilio Lehoucq" userId="S::elm8295@ads.northwestern.edu::fb1e86bc-2dff-49e3-9a0f-9c63245e88ac" providerId="AD" clId="Web-{700FEBAB-8FE0-91CD-DA91-4D126FC5F2C9}" dt="2024-09-23T21:33:09.570" v="10" actId="20577"/>
      <pc:docMkLst>
        <pc:docMk/>
      </pc:docMkLst>
      <pc:sldChg chg="modSp">
        <pc:chgData name="Emilio Lehoucq" userId="S::elm8295@ads.northwestern.edu::fb1e86bc-2dff-49e3-9a0f-9c63245e88ac" providerId="AD" clId="Web-{700FEBAB-8FE0-91CD-DA91-4D126FC5F2C9}" dt="2024-09-23T21:32:41.288" v="1" actId="20577"/>
        <pc:sldMkLst>
          <pc:docMk/>
          <pc:sldMk cId="1122296333" sldId="259"/>
        </pc:sldMkLst>
        <pc:spChg chg="mod">
          <ac:chgData name="Emilio Lehoucq" userId="S::elm8295@ads.northwestern.edu::fb1e86bc-2dff-49e3-9a0f-9c63245e88ac" providerId="AD" clId="Web-{700FEBAB-8FE0-91CD-DA91-4D126FC5F2C9}" dt="2024-09-23T21:32:41.288" v="1" actId="20577"/>
          <ac:spMkLst>
            <pc:docMk/>
            <pc:sldMk cId="1122296333" sldId="259"/>
            <ac:spMk id="2" creationId="{F2375E58-52EE-CB4B-78EE-171C3642560B}"/>
          </ac:spMkLst>
        </pc:spChg>
      </pc:sldChg>
      <pc:sldChg chg="modSp">
        <pc:chgData name="Emilio Lehoucq" userId="S::elm8295@ads.northwestern.edu::fb1e86bc-2dff-49e3-9a0f-9c63245e88ac" providerId="AD" clId="Web-{700FEBAB-8FE0-91CD-DA91-4D126FC5F2C9}" dt="2024-09-23T21:33:09.570" v="10" actId="20577"/>
        <pc:sldMkLst>
          <pc:docMk/>
          <pc:sldMk cId="594445095" sldId="272"/>
        </pc:sldMkLst>
        <pc:spChg chg="mod">
          <ac:chgData name="Emilio Lehoucq" userId="S::elm8295@ads.northwestern.edu::fb1e86bc-2dff-49e3-9a0f-9c63245e88ac" providerId="AD" clId="Web-{700FEBAB-8FE0-91CD-DA91-4D126FC5F2C9}" dt="2024-09-23T21:33:09.570" v="10" actId="20577"/>
          <ac:spMkLst>
            <pc:docMk/>
            <pc:sldMk cId="594445095" sldId="272"/>
            <ac:spMk id="3" creationId="{381BAA9E-457C-FDC7-CC7F-E31AD284B6A5}"/>
          </ac:spMkLst>
        </pc:spChg>
      </pc:sldChg>
    </pc:docChg>
  </pc:docChgLst>
  <pc:docChgLst>
    <pc:chgData name="Emilio Lehoucq" userId="S::elm8295@ads.northwestern.edu::fb1e86bc-2dff-49e3-9a0f-9c63245e88ac" providerId="AD" clId="Web-{ADCAB975-B30D-5B9A-64FB-204D430711CD}"/>
    <pc:docChg chg="delSld modSld">
      <pc:chgData name="Emilio Lehoucq" userId="S::elm8295@ads.northwestern.edu::fb1e86bc-2dff-49e3-9a0f-9c63245e88ac" providerId="AD" clId="Web-{ADCAB975-B30D-5B9A-64FB-204D430711CD}" dt="2024-10-21T20:59:29.704" v="2" actId="1076"/>
      <pc:docMkLst>
        <pc:docMk/>
      </pc:docMkLst>
      <pc:sldChg chg="addSp modSp">
        <pc:chgData name="Emilio Lehoucq" userId="S::elm8295@ads.northwestern.edu::fb1e86bc-2dff-49e3-9a0f-9c63245e88ac" providerId="AD" clId="Web-{ADCAB975-B30D-5B9A-64FB-204D430711CD}" dt="2024-10-21T20:59:29.704" v="2" actId="1076"/>
        <pc:sldMkLst>
          <pc:docMk/>
          <pc:sldMk cId="1122296333" sldId="259"/>
        </pc:sldMkLst>
        <pc:picChg chg="add mod">
          <ac:chgData name="Emilio Lehoucq" userId="S::elm8295@ads.northwestern.edu::fb1e86bc-2dff-49e3-9a0f-9c63245e88ac" providerId="AD" clId="Web-{ADCAB975-B30D-5B9A-64FB-204D430711CD}" dt="2024-10-21T20:59:29.704" v="2" actId="1076"/>
          <ac:picMkLst>
            <pc:docMk/>
            <pc:sldMk cId="1122296333" sldId="259"/>
            <ac:picMk id="5" creationId="{97F70DF5-32DD-0069-58CF-F7744B531BE0}"/>
          </ac:picMkLst>
        </pc:picChg>
      </pc:sldChg>
      <pc:sldChg chg="del">
        <pc:chgData name="Emilio Lehoucq" userId="S::elm8295@ads.northwestern.edu::fb1e86bc-2dff-49e3-9a0f-9c63245e88ac" providerId="AD" clId="Web-{ADCAB975-B30D-5B9A-64FB-204D430711CD}" dt="2024-10-21T20:59:25.938" v="0"/>
        <pc:sldMkLst>
          <pc:docMk/>
          <pc:sldMk cId="2176332958" sldId="265"/>
        </pc:sldMkLst>
      </pc:sldChg>
    </pc:docChg>
  </pc:docChgLst>
  <pc:docChgLst>
    <pc:chgData name="Emilio Lehoucq" userId="S::elm8295@ads.northwestern.edu::fb1e86bc-2dff-49e3-9a0f-9c63245e88ac" providerId="AD" clId="Web-{3E69EC45-13F7-21FF-5746-70DA21B473CC}"/>
    <pc:docChg chg="modSld">
      <pc:chgData name="Emilio Lehoucq" userId="S::elm8295@ads.northwestern.edu::fb1e86bc-2dff-49e3-9a0f-9c63245e88ac" providerId="AD" clId="Web-{3E69EC45-13F7-21FF-5746-70DA21B473CC}" dt="2024-12-02T16:28:13.607" v="49" actId="20577"/>
      <pc:docMkLst>
        <pc:docMk/>
      </pc:docMkLst>
      <pc:sldChg chg="modSp">
        <pc:chgData name="Emilio Lehoucq" userId="S::elm8295@ads.northwestern.edu::fb1e86bc-2dff-49e3-9a0f-9c63245e88ac" providerId="AD" clId="Web-{3E69EC45-13F7-21FF-5746-70DA21B473CC}" dt="2024-12-02T16:28:13.607" v="49" actId="20577"/>
        <pc:sldMkLst>
          <pc:docMk/>
          <pc:sldMk cId="594445095" sldId="272"/>
        </pc:sldMkLst>
        <pc:spChg chg="mod">
          <ac:chgData name="Emilio Lehoucq" userId="S::elm8295@ads.northwestern.edu::fb1e86bc-2dff-49e3-9a0f-9c63245e88ac" providerId="AD" clId="Web-{3E69EC45-13F7-21FF-5746-70DA21B473CC}" dt="2024-12-02T16:28:13.607" v="49" actId="20577"/>
          <ac:spMkLst>
            <pc:docMk/>
            <pc:sldMk cId="594445095" sldId="272"/>
            <ac:spMk id="3" creationId="{381BAA9E-457C-FDC7-CC7F-E31AD284B6A5}"/>
          </ac:spMkLst>
        </pc:spChg>
      </pc:sldChg>
    </pc:docChg>
  </pc:docChgLst>
  <pc:docChgLst>
    <pc:chgData name="Emilio Lehoucq" userId="S::elm8295@ads.northwestern.edu::fb1e86bc-2dff-49e3-9a0f-9c63245e88ac" providerId="AD" clId="Web-{1D9986D5-6696-3ECE-E3C5-D51B9524E611}"/>
    <pc:docChg chg="modSld">
      <pc:chgData name="Emilio Lehoucq" userId="S::elm8295@ads.northwestern.edu::fb1e86bc-2dff-49e3-9a0f-9c63245e88ac" providerId="AD" clId="Web-{1D9986D5-6696-3ECE-E3C5-D51B9524E611}" dt="2024-09-23T18:12:07.949" v="165" actId="20577"/>
      <pc:docMkLst>
        <pc:docMk/>
      </pc:docMkLst>
      <pc:sldChg chg="modSp">
        <pc:chgData name="Emilio Lehoucq" userId="S::elm8295@ads.northwestern.edu::fb1e86bc-2dff-49e3-9a0f-9c63245e88ac" providerId="AD" clId="Web-{1D9986D5-6696-3ECE-E3C5-D51B9524E611}" dt="2024-09-23T18:12:07.949" v="165" actId="20577"/>
        <pc:sldMkLst>
          <pc:docMk/>
          <pc:sldMk cId="3499594374" sldId="257"/>
        </pc:sldMkLst>
        <pc:spChg chg="mod">
          <ac:chgData name="Emilio Lehoucq" userId="S::elm8295@ads.northwestern.edu::fb1e86bc-2dff-49e3-9a0f-9c63245e88ac" providerId="AD" clId="Web-{1D9986D5-6696-3ECE-E3C5-D51B9524E611}" dt="2024-09-23T18:11:17.714" v="159" actId="1076"/>
          <ac:spMkLst>
            <pc:docMk/>
            <pc:sldMk cId="3499594374" sldId="257"/>
            <ac:spMk id="2" creationId="{525A8237-7538-F82E-CF5E-70052A370BBF}"/>
          </ac:spMkLst>
        </pc:spChg>
        <pc:spChg chg="mod">
          <ac:chgData name="Emilio Lehoucq" userId="S::elm8295@ads.northwestern.edu::fb1e86bc-2dff-49e3-9a0f-9c63245e88ac" providerId="AD" clId="Web-{1D9986D5-6696-3ECE-E3C5-D51B9524E611}" dt="2024-09-23T18:12:07.949" v="165" actId="20577"/>
          <ac:spMkLst>
            <pc:docMk/>
            <pc:sldMk cId="3499594374" sldId="257"/>
            <ac:spMk id="3" creationId="{22736DF4-919B-F686-3891-6FD730359CE9}"/>
          </ac:spMkLst>
        </pc:spChg>
        <pc:spChg chg="mod">
          <ac:chgData name="Emilio Lehoucq" userId="S::elm8295@ads.northwestern.edu::fb1e86bc-2dff-49e3-9a0f-9c63245e88ac" providerId="AD" clId="Web-{1D9986D5-6696-3ECE-E3C5-D51B9524E611}" dt="2024-09-23T18:11:21.136" v="160" actId="1076"/>
          <ac:spMkLst>
            <pc:docMk/>
            <pc:sldMk cId="3499594374" sldId="257"/>
            <ac:spMk id="6" creationId="{3009FC79-E7F4-9004-8097-D165F9AA0BAE}"/>
          </ac:spMkLst>
        </pc:spChg>
      </pc:sldChg>
    </pc:docChg>
  </pc:docChgLst>
  <pc:docChgLst>
    <pc:chgData name="Aaron M Geller" userId="S::amg416@ads.northwestern.edu::d8a535b4-4966-43c9-9db3-0de26afd9189" providerId="AD" clId="Web-{3B97CB80-3F1B-C4B6-FD82-9192B7549484}"/>
    <pc:docChg chg="modSld">
      <pc:chgData name="Aaron M Geller" userId="S::amg416@ads.northwestern.edu::d8a535b4-4966-43c9-9db3-0de26afd9189" providerId="AD" clId="Web-{3B97CB80-3F1B-C4B6-FD82-9192B7549484}" dt="2024-09-24T14:51:10.349" v="3" actId="1076"/>
      <pc:docMkLst>
        <pc:docMk/>
      </pc:docMkLst>
      <pc:sldChg chg="addSp delSp modSp">
        <pc:chgData name="Aaron M Geller" userId="S::amg416@ads.northwestern.edu::d8a535b4-4966-43c9-9db3-0de26afd9189" providerId="AD" clId="Web-{3B97CB80-3F1B-C4B6-FD82-9192B7549484}" dt="2024-09-24T14:51:10.349" v="3" actId="1076"/>
        <pc:sldMkLst>
          <pc:docMk/>
          <pc:sldMk cId="3499594374" sldId="257"/>
        </pc:sldMkLst>
        <pc:spChg chg="del">
          <ac:chgData name="Aaron M Geller" userId="S::amg416@ads.northwestern.edu::d8a535b4-4966-43c9-9db3-0de26afd9189" providerId="AD" clId="Web-{3B97CB80-3F1B-C4B6-FD82-9192B7549484}" dt="2024-09-24T14:50:29.567" v="0"/>
          <ac:spMkLst>
            <pc:docMk/>
            <pc:sldMk cId="3499594374" sldId="257"/>
            <ac:spMk id="3" creationId="{22736DF4-919B-F686-3891-6FD730359CE9}"/>
          </ac:spMkLst>
        </pc:spChg>
        <pc:spChg chg="add del mod">
          <ac:chgData name="Aaron M Geller" userId="S::amg416@ads.northwestern.edu::d8a535b4-4966-43c9-9db3-0de26afd9189" providerId="AD" clId="Web-{3B97CB80-3F1B-C4B6-FD82-9192B7549484}" dt="2024-09-24T14:50:41.739" v="2"/>
          <ac:spMkLst>
            <pc:docMk/>
            <pc:sldMk cId="3499594374" sldId="257"/>
            <ac:spMk id="5" creationId="{68294C40-4359-760D-F832-51A6E33DB71B}"/>
          </ac:spMkLst>
        </pc:spChg>
        <pc:spChg chg="add mod">
          <ac:chgData name="Aaron M Geller" userId="S::amg416@ads.northwestern.edu::d8a535b4-4966-43c9-9db3-0de26afd9189" providerId="AD" clId="Web-{3B97CB80-3F1B-C4B6-FD82-9192B7549484}" dt="2024-09-24T14:51:10.349" v="3" actId="1076"/>
          <ac:spMkLst>
            <pc:docMk/>
            <pc:sldMk cId="3499594374" sldId="257"/>
            <ac:spMk id="7" creationId="{22736DF4-919B-F686-3891-6FD730359CE9}"/>
          </ac:spMkLst>
        </pc:spChg>
      </pc:sldChg>
    </pc:docChg>
  </pc:docChgLst>
  <pc:docChgLst>
    <pc:chgData name="Emilio Lehoucq" userId="S::elm8295@ads.northwestern.edu::fb1e86bc-2dff-49e3-9a0f-9c63245e88ac" providerId="AD" clId="Web-{713D9673-BDA8-7910-3CE1-67449940EA2E}"/>
    <pc:docChg chg="modSld">
      <pc:chgData name="Emilio Lehoucq" userId="S::elm8295@ads.northwestern.edu::fb1e86bc-2dff-49e3-9a0f-9c63245e88ac" providerId="AD" clId="Web-{713D9673-BDA8-7910-3CE1-67449940EA2E}" dt="2024-09-23T21:28:01.677" v="21" actId="20577"/>
      <pc:docMkLst>
        <pc:docMk/>
      </pc:docMkLst>
      <pc:sldChg chg="modSp">
        <pc:chgData name="Emilio Lehoucq" userId="S::elm8295@ads.northwestern.edu::fb1e86bc-2dff-49e3-9a0f-9c63245e88ac" providerId="AD" clId="Web-{713D9673-BDA8-7910-3CE1-67449940EA2E}" dt="2024-09-23T21:27:17.255" v="6" actId="20577"/>
        <pc:sldMkLst>
          <pc:docMk/>
          <pc:sldMk cId="1122296333" sldId="259"/>
        </pc:sldMkLst>
        <pc:spChg chg="mod">
          <ac:chgData name="Emilio Lehoucq" userId="S::elm8295@ads.northwestern.edu::fb1e86bc-2dff-49e3-9a0f-9c63245e88ac" providerId="AD" clId="Web-{713D9673-BDA8-7910-3CE1-67449940EA2E}" dt="2024-09-23T21:27:11.490" v="2" actId="20577"/>
          <ac:spMkLst>
            <pc:docMk/>
            <pc:sldMk cId="1122296333" sldId="259"/>
            <ac:spMk id="2" creationId="{F2375E58-52EE-CB4B-78EE-171C3642560B}"/>
          </ac:spMkLst>
        </pc:spChg>
        <pc:spChg chg="mod">
          <ac:chgData name="Emilio Lehoucq" userId="S::elm8295@ads.northwestern.edu::fb1e86bc-2dff-49e3-9a0f-9c63245e88ac" providerId="AD" clId="Web-{713D9673-BDA8-7910-3CE1-67449940EA2E}" dt="2024-09-23T21:27:17.255" v="6" actId="20577"/>
          <ac:spMkLst>
            <pc:docMk/>
            <pc:sldMk cId="1122296333" sldId="259"/>
            <ac:spMk id="4" creationId="{64DEF87A-AE29-9BDA-57F1-2F3721024093}"/>
          </ac:spMkLst>
        </pc:spChg>
      </pc:sldChg>
      <pc:sldChg chg="modSp">
        <pc:chgData name="Emilio Lehoucq" userId="S::elm8295@ads.northwestern.edu::fb1e86bc-2dff-49e3-9a0f-9c63245e88ac" providerId="AD" clId="Web-{713D9673-BDA8-7910-3CE1-67449940EA2E}" dt="2024-09-23T21:28:01.677" v="21" actId="20577"/>
        <pc:sldMkLst>
          <pc:docMk/>
          <pc:sldMk cId="594445095" sldId="272"/>
        </pc:sldMkLst>
        <pc:spChg chg="mod">
          <ac:chgData name="Emilio Lehoucq" userId="S::elm8295@ads.northwestern.edu::fb1e86bc-2dff-49e3-9a0f-9c63245e88ac" providerId="AD" clId="Web-{713D9673-BDA8-7910-3CE1-67449940EA2E}" dt="2024-09-23T21:28:01.677" v="21" actId="20577"/>
          <ac:spMkLst>
            <pc:docMk/>
            <pc:sldMk cId="594445095" sldId="272"/>
            <ac:spMk id="3" creationId="{381BAA9E-457C-FDC7-CC7F-E31AD284B6A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B6073-908A-89AB-5507-822CDE35C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ln w="28575">
            <a:noFill/>
          </a:ln>
        </p:spPr>
        <p:txBody>
          <a:bodyPr anchor="b"/>
          <a:lstStyle>
            <a:lvl1pPr algn="ctr">
              <a:defRPr sz="6000" b="1">
                <a:solidFill>
                  <a:srgbClr val="4E2A8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1B5D14-338A-AF28-3045-3FA3FAA02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6D71A-A875-0AF4-98E8-3B04D5E10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575-D94E-F044-B574-12900C1740FB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462CF-15CF-3119-44E1-6A2E6DC82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F1063-7CBA-D23D-9D84-C1A45FF90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3303-02C8-0A48-A9C5-C3F2FB0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62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722A5-135B-A757-D0FD-A4962C513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A863C5-BC70-7885-2291-59C7E4381B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7735F8-6EF8-9A24-A687-F8A17C531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B43A1-45FD-D7AA-09A9-BD0501B7E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575-D94E-F044-B574-12900C1740FB}" type="datetimeFigureOut">
              <a:rPr lang="en-US" smtClean="0"/>
              <a:t>3/3/25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C344F-3409-A560-B59F-45729E618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796D8-6A45-492C-2195-86DD1257F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3303-02C8-0A48-A9C5-C3F2FB0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7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F8F04-5570-A47D-7A03-F65298807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8E1068-6E28-FA1B-3B2F-C47EA9E77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A2979-CA75-1C17-494B-FA9D49498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575-D94E-F044-B574-12900C1740FB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B9CA7-1FBF-6193-0219-AC97DEB61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D3775-780E-F7F8-1AAA-5A4691F15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3303-02C8-0A48-A9C5-C3F2FB0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22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176430-515A-751B-E949-B3CA043F2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39CFEB-16E6-7B43-7730-03558AF50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A59A5-0EB3-C74B-5890-5AE26D71A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575-D94E-F044-B574-12900C1740FB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AAFEB-95C8-2B00-5B28-5005189F9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42BC8-D6E4-5A50-21BF-B4346DD6C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3303-02C8-0A48-A9C5-C3F2FB0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52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56080"/>
            <a:ext cx="12192000" cy="27388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9410095" y="-1221619"/>
            <a:ext cx="2462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pic>
        <p:nvPicPr>
          <p:cNvPr id="5" name="Picture 4" descr="NWU PPT Wide Opt 2 - No Wordmark_Separator 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42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6A5EF-CA8A-CA7E-6CCF-3AD1F04F6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899795"/>
          </a:xfrm>
        </p:spPr>
        <p:txBody>
          <a:bodyPr/>
          <a:lstStyle>
            <a:lvl1pPr>
              <a:defRPr b="1">
                <a:solidFill>
                  <a:srgbClr val="4E2A8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C07CB-A8AB-7E01-AB5D-A840BD664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200"/>
            <a:ext cx="10515600" cy="4703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A6D24-2480-B3E0-67D5-B07ABD437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575-D94E-F044-B574-12900C1740FB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ED280-DD85-1062-68A5-8334117AC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316CE-5AF2-339F-EF34-3572A526C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3303-02C8-0A48-A9C5-C3F2FB0D04D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12DB8B-50E4-CF37-7621-4C504094DBEB}"/>
              </a:ext>
            </a:extLst>
          </p:cNvPr>
          <p:cNvSpPr/>
          <p:nvPr userDrawn="1"/>
        </p:nvSpPr>
        <p:spPr>
          <a:xfrm>
            <a:off x="0" y="6695440"/>
            <a:ext cx="12192000" cy="162560"/>
          </a:xfrm>
          <a:prstGeom prst="rect">
            <a:avLst/>
          </a:pr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949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2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6A5EF-CA8A-CA7E-6CCF-3AD1F04F6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899795"/>
          </a:xfrm>
        </p:spPr>
        <p:txBody>
          <a:bodyPr/>
          <a:lstStyle>
            <a:lvl1pPr>
              <a:defRPr b="1">
                <a:solidFill>
                  <a:srgbClr val="4E2A8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C07CB-A8AB-7E01-AB5D-A840BD664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200"/>
            <a:ext cx="10515600" cy="4703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A6D24-2480-B3E0-67D5-B07ABD437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575-D94E-F044-B574-12900C1740FB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ED280-DD85-1062-68A5-8334117AC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316CE-5AF2-339F-EF34-3572A526C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3303-02C8-0A48-A9C5-C3F2FB0D04D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12DB8B-50E4-CF37-7621-4C504094DBEB}"/>
              </a:ext>
            </a:extLst>
          </p:cNvPr>
          <p:cNvSpPr/>
          <p:nvPr userDrawn="1"/>
        </p:nvSpPr>
        <p:spPr>
          <a:xfrm>
            <a:off x="0" y="6695440"/>
            <a:ext cx="12192000" cy="162560"/>
          </a:xfrm>
          <a:prstGeom prst="rect">
            <a:avLst/>
          </a:pr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116A2F-86A8-E51D-CB60-76CA1DE816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6271945"/>
            <a:ext cx="4805569" cy="39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549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2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834E7-1436-76C6-17E4-E9B81F64A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C489A-3327-BAA2-B6D0-1E94C6D1F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729CC-D093-2DEC-B7F9-3D473E150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575-D94E-F044-B574-12900C1740FB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2A283-CCB8-A9F7-74A3-BDABB4BC1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AAB1C-7106-848E-AC67-4388EBC90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3303-02C8-0A48-A9C5-C3F2FB0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17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6805C-7677-5BA5-3E77-500090AA6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4316E-7BAE-0E3C-2BE1-5FA845321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EF5A7-8C2F-B5C5-3F99-2C856EB0E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CD897-0AB3-934B-3917-3E8E80FF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575-D94E-F044-B574-12900C1740FB}" type="datetimeFigureOut">
              <a:rPr lang="en-US" smtClean="0"/>
              <a:t>3/3/25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83E03-7706-1EC1-F7DD-56C25A819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02DD4-3211-4B34-3234-F09065377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3303-02C8-0A48-A9C5-C3F2FB0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0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21461-08A6-744F-EA05-9F55BD210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6F1D7-1940-6104-6174-B3B8641D2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19EC0-31B5-9787-8683-9A186CD26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F0F2AA-EDD0-F912-A234-226F8D0B2D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3703C0-92A8-8539-BDFA-C6A4AC1930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559945-E157-55F9-C8EB-25E0512B2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575-D94E-F044-B574-12900C1740FB}" type="datetimeFigureOut">
              <a:rPr lang="en-US" smtClean="0"/>
              <a:t>3/3/25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5A5DB-2F28-FAF3-027F-DE6D0E016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216746-BE3D-B834-E9FE-952C386EE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3303-02C8-0A48-A9C5-C3F2FB0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3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9B6C7-5F89-2E45-8E7F-35566A2B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159A78-52F4-5F79-B08C-DE6621F96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575-D94E-F044-B574-12900C1740FB}" type="datetimeFigureOut">
              <a:rPr lang="en-US" smtClean="0"/>
              <a:t>3/3/25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F2A711-B21E-D10B-F4DF-9F62623D4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D5E55-D3D3-5A41-9E7A-754843143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3303-02C8-0A48-A9C5-C3F2FB0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60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AC230C-919F-9B7C-79FA-2DF5E23CE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575-D94E-F044-B574-12900C1740FB}" type="datetimeFigureOut">
              <a:rPr lang="en-US" smtClean="0"/>
              <a:t>3/3/25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EACFA2-3C55-00C1-9574-8F41BB39C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9EA1B-8BB9-5A0B-3F91-DCEB437A5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3303-02C8-0A48-A9C5-C3F2FB0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286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55AFC-A581-E595-95D4-6A2DB1EF5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9A74E-C153-4BBA-CF40-EDE97A9CE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B7AF2-253B-42EA-B5BC-D2695CF9D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52508-9954-B4DA-7F8C-DAEBDC2F3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575-D94E-F044-B574-12900C1740FB}" type="datetimeFigureOut">
              <a:rPr lang="en-US" smtClean="0"/>
              <a:t>3/3/25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D0EE1-4B99-830B-CA4A-22E0294B2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735767-600A-D175-D197-8A224DAF7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3303-02C8-0A48-A9C5-C3F2FB0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1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B15F28-A306-A5D7-D083-59D03EF7C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62D0D-9073-A330-E0DD-4156A8917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62D7D-BD9F-49E8-E403-6541D4D990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56C575-D94E-F044-B574-12900C1740FB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C5D9A-4796-E7D7-0E2A-3C4B2BC288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E504C-9D3F-2654-F0C1-9F92974A40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A93303-02C8-0A48-A9C5-C3F2FB0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80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github.com/apulvino/rvest_tutoria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rcdsconsul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75E58-52EE-CB4B-78EE-171C36425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5257800" cy="899795"/>
          </a:xfrm>
        </p:spPr>
        <p:txBody>
          <a:bodyPr>
            <a:normAutofit/>
          </a:bodyPr>
          <a:lstStyle/>
          <a:p>
            <a:r>
              <a:rPr lang="en-US" dirty="0"/>
              <a:t>Next Steps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1A850-AC0C-90DC-51DF-D1084DEE0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8408"/>
            <a:ext cx="10515600" cy="47037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Materials for today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To work on your computer.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hlinkClick r:id="rId2"/>
              </a:rPr>
              <a:t>R and RStudio installed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hlinkClick r:id="rId2"/>
              </a:rPr>
              <a:t>https://github.com/apulvino/rvest_tutorial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4DEF87A-AE29-9BDA-57F1-2F3721024093}"/>
              </a:ext>
            </a:extLst>
          </p:cNvPr>
          <p:cNvSpPr txBox="1">
            <a:spLocks/>
          </p:cNvSpPr>
          <p:nvPr/>
        </p:nvSpPr>
        <p:spPr>
          <a:xfrm>
            <a:off x="7594899" y="290456"/>
            <a:ext cx="4368501" cy="852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highlight>
                  <a:srgbClr val="00FF00"/>
                </a:highlight>
              </a:rPr>
              <a:t>Workshop starts at 12:02</a:t>
            </a:r>
          </a:p>
        </p:txBody>
      </p:sp>
      <p:pic>
        <p:nvPicPr>
          <p:cNvPr id="5" name="Picture 4" descr="A qr code on a purple background&#10;&#10;Description automatically generated">
            <a:extLst>
              <a:ext uri="{FF2B5EF4-FFF2-40B4-BE49-F238E27FC236}">
                <a16:creationId xmlns:a16="http://schemas.microsoft.com/office/drawing/2014/main" id="{97F70DF5-32DD-0069-58CF-F7744B531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955" y="4613462"/>
            <a:ext cx="4505325" cy="224790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75DAF374-4063-19E1-1F7E-B69D2551C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688" y="2894486"/>
            <a:ext cx="7327392" cy="37203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550D24-A130-6924-F629-0630CD85B65E}"/>
              </a:ext>
            </a:extLst>
          </p:cNvPr>
          <p:cNvSpPr txBox="1"/>
          <p:nvPr/>
        </p:nvSpPr>
        <p:spPr>
          <a:xfrm>
            <a:off x="7786255" y="2894485"/>
            <a:ext cx="395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Head to the link and click the green ‘Code’ box to download materials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B12199E-FAD5-C6FA-716C-2A1DFC4C88AE}"/>
              </a:ext>
            </a:extLst>
          </p:cNvPr>
          <p:cNvSpPr/>
          <p:nvPr/>
        </p:nvSpPr>
        <p:spPr>
          <a:xfrm>
            <a:off x="4791456" y="4023360"/>
            <a:ext cx="609600" cy="195072"/>
          </a:xfrm>
          <a:prstGeom prst="roundRect">
            <a:avLst/>
          </a:prstGeom>
          <a:noFill/>
          <a:ln w="920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6C17C08-C8F6-B792-277E-AF4F69FE2840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401056" y="3217651"/>
            <a:ext cx="2385199" cy="822959"/>
          </a:xfrm>
          <a:prstGeom prst="straightConnector1">
            <a:avLst/>
          </a:prstGeom>
          <a:ln w="1174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296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584D1-A48E-C229-5469-2F1C1985E5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Scraping Using </a:t>
            </a:r>
            <a:r>
              <a:rPr lang="en-US" dirty="0" err="1"/>
              <a:t>Rvest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793BA-B70A-0B4C-2654-004860BE45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Anthony Pulvino</a:t>
            </a:r>
          </a:p>
          <a:p>
            <a:r>
              <a:rPr lang="en-US" dirty="0"/>
              <a:t>Emilio </a:t>
            </a:r>
            <a:r>
              <a:rPr lang="en-US" dirty="0" err="1"/>
              <a:t>Lehoucq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28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A8237-7538-F82E-CF5E-70052A370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324"/>
            <a:ext cx="10515600" cy="899795"/>
          </a:xfrm>
        </p:spPr>
        <p:txBody>
          <a:bodyPr/>
          <a:lstStyle/>
          <a:p>
            <a:r>
              <a:rPr lang="en-US" b="1">
                <a:solidFill>
                  <a:srgbClr val="4E2A84"/>
                </a:solidFill>
              </a:rPr>
              <a:t>This workshop is brought to you by: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09FC79-E7F4-9004-8097-D165F9AA0BAE}"/>
              </a:ext>
            </a:extLst>
          </p:cNvPr>
          <p:cNvSpPr/>
          <p:nvPr/>
        </p:nvSpPr>
        <p:spPr>
          <a:xfrm>
            <a:off x="0" y="889225"/>
            <a:ext cx="12192000" cy="1278973"/>
          </a:xfrm>
          <a:prstGeom prst="rect">
            <a:avLst/>
          </a:pr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0" tIns="91440" rIns="914400" bIns="9144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lt"/>
                <a:cs typeface="+mn-lt"/>
              </a:rPr>
              <a:t>Northwestern IT </a:t>
            </a:r>
            <a:br>
              <a:rPr kumimoji="0" lang="en-US" sz="37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lt"/>
                <a:cs typeface="+mn-lt"/>
              </a:rPr>
            </a:br>
            <a:r>
              <a:rPr kumimoji="0" lang="en-US" sz="37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lt"/>
                <a:cs typeface="+mn-lt"/>
              </a:rPr>
              <a:t>Research Computing and Data Services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736DF4-919B-F686-3891-6FD730359CE9}"/>
              </a:ext>
            </a:extLst>
          </p:cNvPr>
          <p:cNvSpPr>
            <a:spLocks noGrp="1"/>
          </p:cNvSpPr>
          <p:nvPr/>
        </p:nvSpPr>
        <p:spPr>
          <a:xfrm>
            <a:off x="838200" y="2357239"/>
            <a:ext cx="10515600" cy="43237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/>
              <a:t>Need help?</a:t>
            </a:r>
          </a:p>
          <a:p>
            <a:r>
              <a:rPr lang="en-US" sz="2000" dirty="0"/>
              <a:t>AI, Machine Learning, Data Science</a:t>
            </a:r>
            <a:endParaRPr lang="en-US" sz="2000"/>
          </a:p>
          <a:p>
            <a:r>
              <a:rPr lang="en-US" sz="2000" dirty="0"/>
              <a:t>Statistics</a:t>
            </a:r>
            <a:endParaRPr lang="en-US" sz="2000"/>
          </a:p>
          <a:p>
            <a:r>
              <a:rPr lang="en-US" sz="2000" dirty="0"/>
              <a:t>Visualization</a:t>
            </a:r>
            <a:endParaRPr lang="en-US" sz="2000"/>
          </a:p>
          <a:p>
            <a:r>
              <a:rPr lang="en-US" sz="2000" dirty="0"/>
              <a:t>Collecting web data (scraping, APIs), text analysis, extracting information from text </a:t>
            </a:r>
            <a:endParaRPr lang="en-US" sz="2000"/>
          </a:p>
          <a:p>
            <a:r>
              <a:rPr lang="en-US" sz="2000" dirty="0"/>
              <a:t>Cleaning, transforming, reformatting, and wrangling data</a:t>
            </a:r>
            <a:endParaRPr lang="en-US" sz="2000"/>
          </a:p>
          <a:p>
            <a:r>
              <a:rPr lang="en-US" sz="2000" dirty="0"/>
              <a:t>Automating repetitive research tasks</a:t>
            </a:r>
            <a:endParaRPr lang="en-US" sz="2000"/>
          </a:p>
          <a:p>
            <a:r>
              <a:rPr lang="en-US" sz="2000" dirty="0"/>
              <a:t>Research reproducibility and replicability</a:t>
            </a:r>
            <a:endParaRPr lang="en-US" sz="2000"/>
          </a:p>
          <a:p>
            <a:r>
              <a:rPr lang="en-US" sz="2000" dirty="0"/>
              <a:t>Programming, computing, data management, etc.</a:t>
            </a:r>
            <a:endParaRPr lang="en-US" sz="2000"/>
          </a:p>
          <a:p>
            <a:r>
              <a:rPr lang="en-US" sz="2000" dirty="0"/>
              <a:t>R, Python, SQL, MATLAB, Stata, SPSS, SAS, etc.</a:t>
            </a:r>
          </a:p>
          <a:p>
            <a:pPr marL="0" indent="0">
              <a:buNone/>
            </a:pPr>
            <a:endParaRPr lang="en-US" sz="2000" dirty="0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sz="3600" dirty="0">
                <a:ea typeface="+mn-lt"/>
                <a:cs typeface="+mn-lt"/>
              </a:rPr>
              <a:t>Request a </a:t>
            </a:r>
            <a:r>
              <a:rPr lang="en-US" sz="3600" b="1" dirty="0">
                <a:solidFill>
                  <a:srgbClr val="765DA0"/>
                </a:solidFill>
                <a:ea typeface="+mn-lt"/>
                <a:cs typeface="+mn-lt"/>
              </a:rPr>
              <a:t>FREE </a:t>
            </a:r>
            <a:r>
              <a:rPr lang="en-US" sz="3600" dirty="0">
                <a:ea typeface="+mn-lt"/>
                <a:cs typeface="+mn-lt"/>
              </a:rPr>
              <a:t>consultation at</a:t>
            </a:r>
            <a:r>
              <a:rPr lang="en-US" sz="3600" dirty="0">
                <a:solidFill>
                  <a:srgbClr val="765DA0"/>
                </a:solidFill>
                <a:ea typeface="+mn-lt"/>
                <a:cs typeface="+mn-lt"/>
              </a:rPr>
              <a:t> </a:t>
            </a:r>
            <a:r>
              <a:rPr lang="en-US" sz="3600" b="1" dirty="0">
                <a:solidFill>
                  <a:srgbClr val="765DA0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bit.ly/rcdsconsult</a:t>
            </a:r>
            <a:r>
              <a:rPr lang="en-US" sz="3600" dirty="0">
                <a:solidFill>
                  <a:srgbClr val="765DA0"/>
                </a:solidFill>
                <a:ea typeface="+mn-lt"/>
                <a:cs typeface="+mn-lt"/>
              </a:rPr>
              <a:t>.</a:t>
            </a:r>
            <a:endParaRPr lang="en-US" sz="3600">
              <a:solidFill>
                <a:srgbClr val="765D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594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A9811-36FF-435C-7BB4-2C99A0D54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7146B-6CED-6191-6133-907EBC12D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Ask Questions</a:t>
            </a:r>
            <a:r>
              <a:rPr lang="en-US" dirty="0"/>
              <a:t> [in the zoom chat].</a:t>
            </a:r>
          </a:p>
          <a:p>
            <a:pPr lvl="1"/>
            <a:r>
              <a:rPr lang="en-US" dirty="0"/>
              <a:t>If you know the answer, feel free to respond (we may politely clarify if needed).</a:t>
            </a:r>
          </a:p>
          <a:p>
            <a:endParaRPr lang="en-US" dirty="0"/>
          </a:p>
          <a:p>
            <a:r>
              <a:rPr lang="en-US" b="1" dirty="0"/>
              <a:t>If my internet goes out.</a:t>
            </a:r>
          </a:p>
          <a:p>
            <a:pPr lvl="1"/>
            <a:r>
              <a:rPr lang="en-US" dirty="0"/>
              <a:t>Take a 5 minute break, and we will meet back in the same zoom room.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15984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DB76-6D73-0610-2B21-02DE1213D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BAA9E-457C-FDC7-CC7F-E31AD284B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Tuesday, May the 6th: Introduction to Text Analysis</a:t>
            </a:r>
          </a:p>
        </p:txBody>
      </p:sp>
    </p:spTree>
    <p:extLst>
      <p:ext uri="{BB962C8B-B14F-4D97-AF65-F5344CB8AC3E}">
        <p14:creationId xmlns:p14="http://schemas.microsoft.com/office/powerpoint/2010/main" val="594445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>
            <a:extLst>
              <a:ext uri="{FF2B5EF4-FFF2-40B4-BE49-F238E27FC236}">
                <a16:creationId xmlns:a16="http://schemas.microsoft.com/office/drawing/2014/main" id="{A345C4ED-BD9D-1C33-1D99-50BAE26C4A8D}"/>
              </a:ext>
            </a:extLst>
          </p:cNvPr>
          <p:cNvSpPr/>
          <p:nvPr/>
        </p:nvSpPr>
        <p:spPr>
          <a:xfrm>
            <a:off x="10054397" y="2636920"/>
            <a:ext cx="2137603" cy="4221080"/>
          </a:xfrm>
          <a:custGeom>
            <a:avLst/>
            <a:gdLst>
              <a:gd name="connsiteX0" fmla="*/ 2137603 w 2137603"/>
              <a:gd name="connsiteY0" fmla="*/ 0 h 4221080"/>
              <a:gd name="connsiteX1" fmla="*/ 2137603 w 2137603"/>
              <a:gd name="connsiteY1" fmla="*/ 578403 h 4221080"/>
              <a:gd name="connsiteX2" fmla="*/ 292910 w 2137603"/>
              <a:gd name="connsiteY2" fmla="*/ 4221080 h 4221080"/>
              <a:gd name="connsiteX3" fmla="*/ 0 w 2137603"/>
              <a:gd name="connsiteY3" fmla="*/ 4221080 h 422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7603" h="4221080">
                <a:moveTo>
                  <a:pt x="2137603" y="0"/>
                </a:moveTo>
                <a:lnTo>
                  <a:pt x="2137603" y="578403"/>
                </a:lnTo>
                <a:lnTo>
                  <a:pt x="292910" y="4221080"/>
                </a:lnTo>
                <a:lnTo>
                  <a:pt x="0" y="4221080"/>
                </a:lnTo>
                <a:close/>
              </a:path>
            </a:pathLst>
          </a:cu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1161693-9B81-8479-AACA-750319997F46}"/>
              </a:ext>
            </a:extLst>
          </p:cNvPr>
          <p:cNvSpPr/>
          <p:nvPr/>
        </p:nvSpPr>
        <p:spPr>
          <a:xfrm>
            <a:off x="9324482" y="1195572"/>
            <a:ext cx="2867518" cy="5662428"/>
          </a:xfrm>
          <a:custGeom>
            <a:avLst/>
            <a:gdLst>
              <a:gd name="connsiteX0" fmla="*/ 2867518 w 2867518"/>
              <a:gd name="connsiteY0" fmla="*/ 0 h 5662428"/>
              <a:gd name="connsiteX1" fmla="*/ 2867518 w 2867518"/>
              <a:gd name="connsiteY1" fmla="*/ 578403 h 5662428"/>
              <a:gd name="connsiteX2" fmla="*/ 292910 w 2867518"/>
              <a:gd name="connsiteY2" fmla="*/ 5662428 h 5662428"/>
              <a:gd name="connsiteX3" fmla="*/ 0 w 2867518"/>
              <a:gd name="connsiteY3" fmla="*/ 5662428 h 566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7518" h="5662428">
                <a:moveTo>
                  <a:pt x="2867518" y="0"/>
                </a:moveTo>
                <a:lnTo>
                  <a:pt x="2867518" y="578403"/>
                </a:lnTo>
                <a:lnTo>
                  <a:pt x="292910" y="5662428"/>
                </a:lnTo>
                <a:lnTo>
                  <a:pt x="0" y="5662428"/>
                </a:lnTo>
                <a:close/>
              </a:path>
            </a:pathLst>
          </a:cu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C8EBFB4A-CE18-C1A0-B950-DFF2A28F3F49}"/>
              </a:ext>
            </a:extLst>
          </p:cNvPr>
          <p:cNvSpPr/>
          <p:nvPr/>
        </p:nvSpPr>
        <p:spPr>
          <a:xfrm>
            <a:off x="4981075" y="0"/>
            <a:ext cx="6845968" cy="6858000"/>
          </a:xfrm>
          <a:prstGeom prst="parallelogram">
            <a:avLst>
              <a:gd name="adj" fmla="val 49291"/>
            </a:avLst>
          </a:pr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CCD19715-02E1-664B-8571-BC1FDD58E7B3}"/>
              </a:ext>
            </a:extLst>
          </p:cNvPr>
          <p:cNvSpPr/>
          <p:nvPr/>
        </p:nvSpPr>
        <p:spPr>
          <a:xfrm>
            <a:off x="3356518" y="0"/>
            <a:ext cx="4565784" cy="6858000"/>
          </a:xfrm>
          <a:prstGeom prst="parallelogram">
            <a:avLst>
              <a:gd name="adj" fmla="val 74735"/>
            </a:avLst>
          </a:pr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E9114B-1404-18EA-E974-807B00F42BF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3208103"/>
            <a:ext cx="12192000" cy="2286000"/>
          </a:xfrm>
          <a:prstGeom prst="rect">
            <a:avLst/>
          </a:prstGeom>
          <a:solidFill>
            <a:srgbClr val="E4E0EE"/>
          </a:solidFill>
        </p:spPr>
        <p:txBody>
          <a:bodyPr wrap="square" lIns="914400" rIns="914400" rtlCol="0" anchor="ctr">
            <a:noAutofit/>
          </a:bodyPr>
          <a:lstStyle/>
          <a:p>
            <a:r>
              <a:rPr lang="en-US" sz="4800" dirty="0"/>
              <a:t>Web Scraping Using </a:t>
            </a:r>
            <a:r>
              <a:rPr lang="en-US" sz="4800" dirty="0" err="1"/>
              <a:t>Rvest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945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s xmlns="2abaa01e-9938-407e-aa0b-10580c653abd" xsi:nil="true"/>
    <TaxCatchAll xmlns="efce84db-8738-4c7b-9bdc-65b9500871f6" xsi:nil="true"/>
    <lcf76f155ced4ddcb4097134ff3c332f xmlns="2abaa01e-9938-407e-aa0b-10580c653abd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BC9924B2BE754D9B1ADDA1D4CEDCCC" ma:contentTypeVersion="19" ma:contentTypeDescription="Create a new document." ma:contentTypeScope="" ma:versionID="7b22c85b2f8f6a1c666a353fcbffedd6">
  <xsd:schema xmlns:xsd="http://www.w3.org/2001/XMLSchema" xmlns:xs="http://www.w3.org/2001/XMLSchema" xmlns:p="http://schemas.microsoft.com/office/2006/metadata/properties" xmlns:ns2="2abaa01e-9938-407e-aa0b-10580c653abd" xmlns:ns3="7be34c64-93b8-4842-bfae-c3106b8c53c2" xmlns:ns4="efce84db-8738-4c7b-9bdc-65b9500871f6" targetNamespace="http://schemas.microsoft.com/office/2006/metadata/properties" ma:root="true" ma:fieldsID="f5169a24320b7be6acaef9b01dd42178" ns2:_="" ns3:_="" ns4:_="">
    <xsd:import namespace="2abaa01e-9938-407e-aa0b-10580c653abd"/>
    <xsd:import namespace="7be34c64-93b8-4842-bfae-c3106b8c53c2"/>
    <xsd:import namespace="efce84db-8738-4c7b-9bdc-65b9500871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SearchProperties" minOccurs="0"/>
                <xsd:element ref="ns2:Not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baa01e-9938-407e-aa0b-10580c653a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c2d55d72-5afa-45f9-90b6-e0708aeee9a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Notes" ma:index="25" nillable="true" ma:displayName="Notes" ma:format="Dropdown" ma:internalName="Note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e34c64-93b8-4842-bfae-c3106b8c53c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ce84db-8738-4c7b-9bdc-65b9500871f6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9c316fb5-9e31-4487-b45f-917c480130b2}" ma:internalName="TaxCatchAll" ma:showField="CatchAllData" ma:web="7be34c64-93b8-4842-bfae-c3106b8c53c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D699D9-1B31-4616-8FB0-B4CEE1C4914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BE9614C-AFF3-4042-B96A-BCA0CA447D5C}">
  <ds:schemaRefs>
    <ds:schemaRef ds:uri="2abaa01e-9938-407e-aa0b-10580c653abd"/>
    <ds:schemaRef ds:uri="efce84db-8738-4c7b-9bdc-65b9500871f6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504B126-1B3A-4D06-B784-5ACB07A3D410}">
  <ds:schemaRefs>
    <ds:schemaRef ds:uri="2abaa01e-9938-407e-aa0b-10580c653abd"/>
    <ds:schemaRef ds:uri="7be34c64-93b8-4842-bfae-c3106b8c53c2"/>
    <ds:schemaRef ds:uri="efce84db-8738-4c7b-9bdc-65b9500871f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Microsoft Macintosh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Courier New</vt:lpstr>
      <vt:lpstr>Office Theme</vt:lpstr>
      <vt:lpstr>Next Steps in R</vt:lpstr>
      <vt:lpstr>Web Scraping Using Rvest</vt:lpstr>
      <vt:lpstr>This workshop is brought to you by:</vt:lpstr>
      <vt:lpstr>Logistics</vt:lpstr>
      <vt:lpstr>What’s next?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Efren Nauvoo Cruz Cortes</dc:creator>
  <cp:lastModifiedBy>Anthony Pulvino</cp:lastModifiedBy>
  <cp:revision>28</cp:revision>
  <dcterms:created xsi:type="dcterms:W3CDTF">2024-09-11T16:32:37Z</dcterms:created>
  <dcterms:modified xsi:type="dcterms:W3CDTF">2025-03-03T15:55:32Z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0x010100A0BC9924B2BE754D9B1ADDA1D4CEDCCC</vt:lpwstr>
  </property>
  <property fmtid="{D5CDD505-2E9C-101B-9397-08002B2CF9AE}" pid="3" name="MediaServiceImageTags">
    <vt:lpwstr/>
  </property>
</Properties>
</file>