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 autoAdjust="0"/>
    <p:restoredTop sz="94746" autoAdjust="0"/>
  </p:normalViewPr>
  <p:slideViewPr>
    <p:cSldViewPr snapToGrid="0">
      <p:cViewPr>
        <p:scale>
          <a:sx n="80" d="100"/>
          <a:sy n="80" d="100"/>
        </p:scale>
        <p:origin x="-9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8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F53A-6A75-418C-B848-9397D0BC47A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9005-D31E-4023-83F1-73F08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58840" y="5461000"/>
            <a:ext cx="36576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41820" y="5461000"/>
            <a:ext cx="36576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800" y="5461000"/>
            <a:ext cx="36576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700" y="4790440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2700" y="4790440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4700" y="4790440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9240" y="4790440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3426460" y="4927600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58840" y="4836160"/>
            <a:ext cx="23317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415020" y="4790440"/>
            <a:ext cx="36576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69000" y="4356100"/>
            <a:ext cx="13716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1" idx="0"/>
            <a:endCxn id="18" idx="2"/>
          </p:cNvCxnSpPr>
          <p:nvPr/>
        </p:nvCxnSpPr>
        <p:spPr>
          <a:xfrm flipV="1">
            <a:off x="5532120" y="4538980"/>
            <a:ext cx="1122680" cy="2514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8" idx="2"/>
          </p:cNvCxnSpPr>
          <p:nvPr/>
        </p:nvCxnSpPr>
        <p:spPr>
          <a:xfrm flipH="1" flipV="1">
            <a:off x="6654800" y="4538980"/>
            <a:ext cx="1943100" cy="2514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0"/>
            <a:endCxn id="18" idx="2"/>
          </p:cNvCxnSpPr>
          <p:nvPr/>
        </p:nvCxnSpPr>
        <p:spPr>
          <a:xfrm flipH="1" flipV="1">
            <a:off x="6654800" y="4538980"/>
            <a:ext cx="469900" cy="2971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56300" y="3937000"/>
            <a:ext cx="13716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59220" y="2976880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40081" y="2976880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20942" y="2976880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803" y="2976880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6824980" y="3114040"/>
            <a:ext cx="3151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10" idx="1"/>
          </p:cNvCxnSpPr>
          <p:nvPr/>
        </p:nvCxnSpPr>
        <p:spPr>
          <a:xfrm>
            <a:off x="4188460" y="4927600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11" idx="1"/>
          </p:cNvCxnSpPr>
          <p:nvPr/>
        </p:nvCxnSpPr>
        <p:spPr>
          <a:xfrm>
            <a:off x="4950460" y="4927600"/>
            <a:ext cx="3987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60700" y="62788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23547" y="62788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86394" y="62788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49240" y="62788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22600" y="6014085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3" idx="0"/>
            <a:endCxn id="7" idx="2"/>
          </p:cNvCxnSpPr>
          <p:nvPr/>
        </p:nvCxnSpPr>
        <p:spPr>
          <a:xfrm flipV="1">
            <a:off x="3243580" y="5064760"/>
            <a:ext cx="0" cy="121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0"/>
            <a:endCxn id="8" idx="2"/>
          </p:cNvCxnSpPr>
          <p:nvPr/>
        </p:nvCxnSpPr>
        <p:spPr>
          <a:xfrm flipH="1" flipV="1">
            <a:off x="4005580" y="5064760"/>
            <a:ext cx="847" cy="121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0"/>
            <a:endCxn id="10" idx="2"/>
          </p:cNvCxnSpPr>
          <p:nvPr/>
        </p:nvCxnSpPr>
        <p:spPr>
          <a:xfrm flipH="1" flipV="1">
            <a:off x="4767580" y="5064760"/>
            <a:ext cx="1694" cy="121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0"/>
            <a:endCxn id="11" idx="2"/>
          </p:cNvCxnSpPr>
          <p:nvPr/>
        </p:nvCxnSpPr>
        <p:spPr>
          <a:xfrm flipV="1">
            <a:off x="5532120" y="5064760"/>
            <a:ext cx="0" cy="121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8840" y="629412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1820" y="629412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24800" y="629412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58840" y="6014085"/>
            <a:ext cx="23317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>
            <a:stCxn id="62" idx="0"/>
            <a:endCxn id="4" idx="2"/>
          </p:cNvCxnSpPr>
          <p:nvPr/>
        </p:nvCxnSpPr>
        <p:spPr>
          <a:xfrm flipV="1">
            <a:off x="6141720" y="5643880"/>
            <a:ext cx="0" cy="65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0"/>
            <a:endCxn id="5" idx="2"/>
          </p:cNvCxnSpPr>
          <p:nvPr/>
        </p:nvCxnSpPr>
        <p:spPr>
          <a:xfrm flipV="1">
            <a:off x="7124700" y="5643880"/>
            <a:ext cx="0" cy="65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0"/>
            <a:endCxn id="6" idx="2"/>
          </p:cNvCxnSpPr>
          <p:nvPr/>
        </p:nvCxnSpPr>
        <p:spPr>
          <a:xfrm flipV="1">
            <a:off x="8107680" y="5643880"/>
            <a:ext cx="0" cy="65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  <a:endCxn id="16" idx="2"/>
          </p:cNvCxnSpPr>
          <p:nvPr/>
        </p:nvCxnSpPr>
        <p:spPr>
          <a:xfrm flipV="1">
            <a:off x="6141720" y="5019040"/>
            <a:ext cx="982980" cy="441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" idx="0"/>
            <a:endCxn id="16" idx="2"/>
          </p:cNvCxnSpPr>
          <p:nvPr/>
        </p:nvCxnSpPr>
        <p:spPr>
          <a:xfrm flipV="1">
            <a:off x="7124700" y="5019040"/>
            <a:ext cx="0" cy="441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0"/>
            <a:endCxn id="16" idx="2"/>
          </p:cNvCxnSpPr>
          <p:nvPr/>
        </p:nvCxnSpPr>
        <p:spPr>
          <a:xfrm flipH="1" flipV="1">
            <a:off x="7124700" y="5019040"/>
            <a:ext cx="982980" cy="441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0" idx="2"/>
            <a:endCxn id="18" idx="0"/>
          </p:cNvCxnSpPr>
          <p:nvPr/>
        </p:nvCxnSpPr>
        <p:spPr>
          <a:xfrm>
            <a:off x="6642100" y="4119880"/>
            <a:ext cx="12700" cy="23622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1" idx="2"/>
            <a:endCxn id="30" idx="0"/>
          </p:cNvCxnSpPr>
          <p:nvPr/>
        </p:nvCxnSpPr>
        <p:spPr>
          <a:xfrm>
            <a:off x="6642100" y="32512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2" idx="2"/>
            <a:endCxn id="30" idx="0"/>
          </p:cNvCxnSpPr>
          <p:nvPr/>
        </p:nvCxnSpPr>
        <p:spPr>
          <a:xfrm flipH="1">
            <a:off x="6642100" y="3251200"/>
            <a:ext cx="680861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586220" y="23291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267081" y="23291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935242" y="23291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654203" y="23291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>
            <a:stCxn id="138" idx="2"/>
            <a:endCxn id="31" idx="0"/>
          </p:cNvCxnSpPr>
          <p:nvPr/>
        </p:nvCxnSpPr>
        <p:spPr>
          <a:xfrm>
            <a:off x="6622132" y="1701800"/>
            <a:ext cx="19968" cy="127508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39" idx="2"/>
            <a:endCxn id="32" idx="0"/>
          </p:cNvCxnSpPr>
          <p:nvPr/>
        </p:nvCxnSpPr>
        <p:spPr>
          <a:xfrm>
            <a:off x="7302993" y="1701800"/>
            <a:ext cx="19968" cy="127508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2" idx="3"/>
            <a:endCxn id="34" idx="1"/>
          </p:cNvCxnSpPr>
          <p:nvPr/>
        </p:nvCxnSpPr>
        <p:spPr>
          <a:xfrm>
            <a:off x="7505841" y="3114040"/>
            <a:ext cx="3151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4" idx="3"/>
            <a:endCxn id="35" idx="1"/>
          </p:cNvCxnSpPr>
          <p:nvPr/>
        </p:nvCxnSpPr>
        <p:spPr>
          <a:xfrm>
            <a:off x="8186702" y="3114040"/>
            <a:ext cx="3151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2"/>
            <a:endCxn id="32" idx="1"/>
          </p:cNvCxnSpPr>
          <p:nvPr/>
        </p:nvCxnSpPr>
        <p:spPr>
          <a:xfrm>
            <a:off x="6769100" y="2603500"/>
            <a:ext cx="370981" cy="5105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7" idx="2"/>
            <a:endCxn id="34" idx="1"/>
          </p:cNvCxnSpPr>
          <p:nvPr/>
        </p:nvCxnSpPr>
        <p:spPr>
          <a:xfrm>
            <a:off x="7449961" y="2603500"/>
            <a:ext cx="370981" cy="5105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8" idx="2"/>
            <a:endCxn id="35" idx="1"/>
          </p:cNvCxnSpPr>
          <p:nvPr/>
        </p:nvCxnSpPr>
        <p:spPr>
          <a:xfrm>
            <a:off x="8118122" y="2603500"/>
            <a:ext cx="383681" cy="5105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40" idx="2"/>
            <a:endCxn id="34" idx="0"/>
          </p:cNvCxnSpPr>
          <p:nvPr/>
        </p:nvCxnSpPr>
        <p:spPr>
          <a:xfrm>
            <a:off x="7983854" y="1701800"/>
            <a:ext cx="19968" cy="127508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41" idx="2"/>
            <a:endCxn id="35" idx="0"/>
          </p:cNvCxnSpPr>
          <p:nvPr/>
        </p:nvCxnSpPr>
        <p:spPr>
          <a:xfrm>
            <a:off x="8664715" y="1701800"/>
            <a:ext cx="19968" cy="127508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199554" y="532384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62401" y="532384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25248" y="532384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488094" y="532384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291791" y="1938020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439252" y="14274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120113" y="14274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800974" y="14274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481835" y="14274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23240" y="1424940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285240" y="1424940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047240" y="1424940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811780" y="1424940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Straight Arrow Connector 151"/>
          <p:cNvCxnSpPr>
            <a:stCxn id="148" idx="3"/>
            <a:endCxn id="149" idx="1"/>
          </p:cNvCxnSpPr>
          <p:nvPr/>
        </p:nvCxnSpPr>
        <p:spPr>
          <a:xfrm>
            <a:off x="889000" y="1562100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9" idx="3"/>
            <a:endCxn id="150" idx="1"/>
          </p:cNvCxnSpPr>
          <p:nvPr/>
        </p:nvCxnSpPr>
        <p:spPr>
          <a:xfrm>
            <a:off x="1651000" y="1562100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3"/>
            <a:endCxn id="151" idx="1"/>
          </p:cNvCxnSpPr>
          <p:nvPr/>
        </p:nvCxnSpPr>
        <p:spPr>
          <a:xfrm>
            <a:off x="2413000" y="1562100"/>
            <a:ext cx="3987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23240" y="24688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286087" y="24688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048934" y="24688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811780" y="246888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94453" y="2102485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0" name="Straight Arrow Connector 159"/>
          <p:cNvCxnSpPr>
            <a:stCxn id="155" idx="0"/>
            <a:endCxn id="148" idx="2"/>
          </p:cNvCxnSpPr>
          <p:nvPr/>
        </p:nvCxnSpPr>
        <p:spPr>
          <a:xfrm flipV="1">
            <a:off x="706120" y="1699260"/>
            <a:ext cx="0" cy="769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6" idx="0"/>
            <a:endCxn id="149" idx="2"/>
          </p:cNvCxnSpPr>
          <p:nvPr/>
        </p:nvCxnSpPr>
        <p:spPr>
          <a:xfrm flipH="1" flipV="1">
            <a:off x="1468120" y="1699260"/>
            <a:ext cx="847" cy="769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0"/>
            <a:endCxn id="150" idx="2"/>
          </p:cNvCxnSpPr>
          <p:nvPr/>
        </p:nvCxnSpPr>
        <p:spPr>
          <a:xfrm flipH="1" flipV="1">
            <a:off x="2230120" y="1699260"/>
            <a:ext cx="1694" cy="769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8" idx="0"/>
            <a:endCxn id="151" idx="2"/>
          </p:cNvCxnSpPr>
          <p:nvPr/>
        </p:nvCxnSpPr>
        <p:spPr>
          <a:xfrm flipV="1">
            <a:off x="2994660" y="1699260"/>
            <a:ext cx="0" cy="769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62094" y="174244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424941" y="174244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87788" y="174244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950634" y="1742440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13926" y="541357"/>
            <a:ext cx="270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– r – e – r – e – r – 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3926" y="3530004"/>
            <a:ext cx="27042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Questions, entity descriptions, relation tokens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94453" y="3419514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word2vec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94453" y="430867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word2vec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3" name="Elbow Connector 172"/>
          <p:cNvCxnSpPr>
            <a:stCxn id="170" idx="1"/>
            <a:endCxn id="159" idx="1"/>
          </p:cNvCxnSpPr>
          <p:nvPr/>
        </p:nvCxnSpPr>
        <p:spPr>
          <a:xfrm rot="10800000">
            <a:off x="494453" y="2193926"/>
            <a:ext cx="12700" cy="1317029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8" idx="3"/>
            <a:endCxn id="179" idx="1"/>
          </p:cNvCxnSpPr>
          <p:nvPr/>
        </p:nvCxnSpPr>
        <p:spPr>
          <a:xfrm>
            <a:off x="3237653" y="522307"/>
            <a:ext cx="1055795" cy="8340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4293448" y="11277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Elbow Connector 181"/>
          <p:cNvCxnSpPr>
            <a:stCxn id="159" idx="3"/>
            <a:endCxn id="179" idx="1"/>
          </p:cNvCxnSpPr>
          <p:nvPr/>
        </p:nvCxnSpPr>
        <p:spPr>
          <a:xfrm flipV="1">
            <a:off x="3237653" y="1356360"/>
            <a:ext cx="1055795" cy="837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68" idx="1"/>
            <a:endCxn id="195" idx="1"/>
          </p:cNvCxnSpPr>
          <p:nvPr/>
        </p:nvCxnSpPr>
        <p:spPr>
          <a:xfrm rot="10800000" flipH="1" flipV="1">
            <a:off x="494452" y="522306"/>
            <a:ext cx="5469467" cy="6226473"/>
          </a:xfrm>
          <a:prstGeom prst="bentConnector3">
            <a:avLst>
              <a:gd name="adj1" fmla="val -743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5963920" y="6657340"/>
            <a:ext cx="54864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/>
          <p:cNvCxnSpPr>
            <a:stCxn id="170" idx="1"/>
            <a:endCxn id="203" idx="1"/>
          </p:cNvCxnSpPr>
          <p:nvPr/>
        </p:nvCxnSpPr>
        <p:spPr>
          <a:xfrm rot="10800000" flipH="1" flipV="1">
            <a:off x="494452" y="3510954"/>
            <a:ext cx="2567447" cy="2945726"/>
          </a:xfrm>
          <a:prstGeom prst="bentConnector3">
            <a:avLst>
              <a:gd name="adj1" fmla="val -890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3061900" y="6365240"/>
            <a:ext cx="54864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860104" y="2680474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 Tokens /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Entity Descriptions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55" y="3174495"/>
            <a:ext cx="796290" cy="7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5" y="32722"/>
            <a:ext cx="796290" cy="7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05" y="1938020"/>
            <a:ext cx="816103" cy="66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7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1542" y="3044392"/>
            <a:ext cx="36576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4522" y="3044392"/>
            <a:ext cx="36576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7502" y="3044392"/>
            <a:ext cx="36576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1804" y="235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3804" y="235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5804" y="235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0344" y="235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2497564" y="2496478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31542" y="2405038"/>
            <a:ext cx="23317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87722" y="2359318"/>
            <a:ext cx="36576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1702" y="1714522"/>
            <a:ext cx="13716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1" idx="0"/>
            <a:endCxn id="18" idx="2"/>
          </p:cNvCxnSpPr>
          <p:nvPr/>
        </p:nvCxnSpPr>
        <p:spPr>
          <a:xfrm flipV="1">
            <a:off x="4603224" y="1897402"/>
            <a:ext cx="1224278" cy="4619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8" idx="2"/>
          </p:cNvCxnSpPr>
          <p:nvPr/>
        </p:nvCxnSpPr>
        <p:spPr>
          <a:xfrm flipH="1" flipV="1">
            <a:off x="5827502" y="1897402"/>
            <a:ext cx="1943100" cy="4619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0"/>
            <a:endCxn id="18" idx="2"/>
          </p:cNvCxnSpPr>
          <p:nvPr/>
        </p:nvCxnSpPr>
        <p:spPr>
          <a:xfrm flipH="1" flipV="1">
            <a:off x="5827502" y="1897402"/>
            <a:ext cx="469900" cy="507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29002" y="1353478"/>
            <a:ext cx="13716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31922" y="77435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12783" y="77435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93644" y="77435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74505" y="77435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5997682" y="911518"/>
            <a:ext cx="3151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10" idx="1"/>
          </p:cNvCxnSpPr>
          <p:nvPr/>
        </p:nvCxnSpPr>
        <p:spPr>
          <a:xfrm>
            <a:off x="3259564" y="2496478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11" idx="1"/>
          </p:cNvCxnSpPr>
          <p:nvPr/>
        </p:nvCxnSpPr>
        <p:spPr>
          <a:xfrm>
            <a:off x="4021564" y="2496478"/>
            <a:ext cx="3987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31804" y="377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94651" y="377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57498" y="377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20344" y="377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93704" y="3510393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3" idx="0"/>
            <a:endCxn id="7" idx="2"/>
          </p:cNvCxnSpPr>
          <p:nvPr/>
        </p:nvCxnSpPr>
        <p:spPr>
          <a:xfrm flipV="1">
            <a:off x="2314684" y="2633638"/>
            <a:ext cx="0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0"/>
            <a:endCxn id="8" idx="2"/>
          </p:cNvCxnSpPr>
          <p:nvPr/>
        </p:nvCxnSpPr>
        <p:spPr>
          <a:xfrm flipH="1" flipV="1">
            <a:off x="3076684" y="2633638"/>
            <a:ext cx="847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0"/>
            <a:endCxn id="10" idx="2"/>
          </p:cNvCxnSpPr>
          <p:nvPr/>
        </p:nvCxnSpPr>
        <p:spPr>
          <a:xfrm flipH="1" flipV="1">
            <a:off x="3838684" y="2633638"/>
            <a:ext cx="1694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0"/>
            <a:endCxn id="11" idx="2"/>
          </p:cNvCxnSpPr>
          <p:nvPr/>
        </p:nvCxnSpPr>
        <p:spPr>
          <a:xfrm flipV="1">
            <a:off x="4603224" y="2633638"/>
            <a:ext cx="0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31542" y="379042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14522" y="379042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97502" y="379042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31542" y="3510393"/>
            <a:ext cx="23317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>
            <a:stCxn id="62" idx="0"/>
            <a:endCxn id="4" idx="2"/>
          </p:cNvCxnSpPr>
          <p:nvPr/>
        </p:nvCxnSpPr>
        <p:spPr>
          <a:xfrm flipV="1">
            <a:off x="5314422" y="3227272"/>
            <a:ext cx="0" cy="5631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0"/>
            <a:endCxn id="5" idx="2"/>
          </p:cNvCxnSpPr>
          <p:nvPr/>
        </p:nvCxnSpPr>
        <p:spPr>
          <a:xfrm flipV="1">
            <a:off x="6297402" y="3227272"/>
            <a:ext cx="0" cy="5631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0"/>
            <a:endCxn id="6" idx="2"/>
          </p:cNvCxnSpPr>
          <p:nvPr/>
        </p:nvCxnSpPr>
        <p:spPr>
          <a:xfrm flipV="1">
            <a:off x="7280382" y="3227272"/>
            <a:ext cx="0" cy="5631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  <a:endCxn id="16" idx="2"/>
          </p:cNvCxnSpPr>
          <p:nvPr/>
        </p:nvCxnSpPr>
        <p:spPr>
          <a:xfrm flipV="1">
            <a:off x="5314422" y="2587918"/>
            <a:ext cx="982980" cy="456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" idx="0"/>
            <a:endCxn id="16" idx="2"/>
          </p:cNvCxnSpPr>
          <p:nvPr/>
        </p:nvCxnSpPr>
        <p:spPr>
          <a:xfrm flipV="1">
            <a:off x="6297402" y="2587918"/>
            <a:ext cx="0" cy="456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0"/>
            <a:endCxn id="16" idx="2"/>
          </p:cNvCxnSpPr>
          <p:nvPr/>
        </p:nvCxnSpPr>
        <p:spPr>
          <a:xfrm flipH="1" flipV="1">
            <a:off x="6297402" y="2587918"/>
            <a:ext cx="982980" cy="456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0" idx="2"/>
            <a:endCxn id="18" idx="0"/>
          </p:cNvCxnSpPr>
          <p:nvPr/>
        </p:nvCxnSpPr>
        <p:spPr>
          <a:xfrm>
            <a:off x="5814802" y="1536358"/>
            <a:ext cx="12700" cy="1781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1" idx="2"/>
            <a:endCxn id="30" idx="0"/>
          </p:cNvCxnSpPr>
          <p:nvPr/>
        </p:nvCxnSpPr>
        <p:spPr>
          <a:xfrm>
            <a:off x="5814802" y="104867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2" idx="2"/>
            <a:endCxn id="30" idx="0"/>
          </p:cNvCxnSpPr>
          <p:nvPr/>
        </p:nvCxnSpPr>
        <p:spPr>
          <a:xfrm flipH="1">
            <a:off x="5814802" y="1048678"/>
            <a:ext cx="680861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758922" y="30082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439783" y="30082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07944" y="30082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6905" y="30082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>
            <a:stCxn id="138" idx="2"/>
            <a:endCxn id="31" idx="0"/>
          </p:cNvCxnSpPr>
          <p:nvPr/>
        </p:nvCxnSpPr>
        <p:spPr>
          <a:xfrm>
            <a:off x="5794834" y="-108844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39" idx="2"/>
            <a:endCxn id="32" idx="0"/>
          </p:cNvCxnSpPr>
          <p:nvPr/>
        </p:nvCxnSpPr>
        <p:spPr>
          <a:xfrm>
            <a:off x="6475695" y="-108844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2" idx="3"/>
            <a:endCxn id="34" idx="1"/>
          </p:cNvCxnSpPr>
          <p:nvPr/>
        </p:nvCxnSpPr>
        <p:spPr>
          <a:xfrm>
            <a:off x="6678543" y="911518"/>
            <a:ext cx="3151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4" idx="3"/>
            <a:endCxn id="35" idx="1"/>
          </p:cNvCxnSpPr>
          <p:nvPr/>
        </p:nvCxnSpPr>
        <p:spPr>
          <a:xfrm>
            <a:off x="7359404" y="911518"/>
            <a:ext cx="3151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2"/>
            <a:endCxn id="32" idx="1"/>
          </p:cNvCxnSpPr>
          <p:nvPr/>
        </p:nvCxnSpPr>
        <p:spPr>
          <a:xfrm>
            <a:off x="5941802" y="575146"/>
            <a:ext cx="370981" cy="336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7" idx="2"/>
            <a:endCxn id="34" idx="1"/>
          </p:cNvCxnSpPr>
          <p:nvPr/>
        </p:nvCxnSpPr>
        <p:spPr>
          <a:xfrm>
            <a:off x="6622663" y="575146"/>
            <a:ext cx="370981" cy="336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8" idx="2"/>
            <a:endCxn id="35" idx="1"/>
          </p:cNvCxnSpPr>
          <p:nvPr/>
        </p:nvCxnSpPr>
        <p:spPr>
          <a:xfrm>
            <a:off x="7290824" y="575146"/>
            <a:ext cx="383681" cy="336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40" idx="2"/>
            <a:endCxn id="34" idx="0"/>
          </p:cNvCxnSpPr>
          <p:nvPr/>
        </p:nvCxnSpPr>
        <p:spPr>
          <a:xfrm>
            <a:off x="7156556" y="-108844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41" idx="2"/>
            <a:endCxn id="35" idx="0"/>
          </p:cNvCxnSpPr>
          <p:nvPr/>
        </p:nvCxnSpPr>
        <p:spPr>
          <a:xfrm>
            <a:off x="7837417" y="-108844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270658" y="290723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33505" y="290723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796352" y="290723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59198" y="290723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464493" y="127376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611954" y="-383164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292815" y="-383164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3676" y="-383164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654537" y="-383164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66469" y="5502524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928469" y="5502524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690469" y="5502524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455009" y="5502524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Straight Arrow Connector 151"/>
          <p:cNvCxnSpPr>
            <a:stCxn id="148" idx="3"/>
            <a:endCxn id="149" idx="1"/>
          </p:cNvCxnSpPr>
          <p:nvPr/>
        </p:nvCxnSpPr>
        <p:spPr>
          <a:xfrm>
            <a:off x="5532229" y="5639684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9" idx="3"/>
            <a:endCxn id="150" idx="1"/>
          </p:cNvCxnSpPr>
          <p:nvPr/>
        </p:nvCxnSpPr>
        <p:spPr>
          <a:xfrm>
            <a:off x="6294229" y="5639684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3"/>
            <a:endCxn id="151" idx="1"/>
          </p:cNvCxnSpPr>
          <p:nvPr/>
        </p:nvCxnSpPr>
        <p:spPr>
          <a:xfrm>
            <a:off x="7056229" y="5639684"/>
            <a:ext cx="3987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166469" y="644486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929316" y="644486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692163" y="644486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455009" y="644486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137682" y="6180069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0" name="Straight Arrow Connector 159"/>
          <p:cNvCxnSpPr>
            <a:stCxn id="155" idx="0"/>
            <a:endCxn id="148" idx="2"/>
          </p:cNvCxnSpPr>
          <p:nvPr/>
        </p:nvCxnSpPr>
        <p:spPr>
          <a:xfrm flipV="1">
            <a:off x="5349349" y="5776844"/>
            <a:ext cx="0" cy="6680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6" idx="0"/>
            <a:endCxn id="149" idx="2"/>
          </p:cNvCxnSpPr>
          <p:nvPr/>
        </p:nvCxnSpPr>
        <p:spPr>
          <a:xfrm flipH="1" flipV="1">
            <a:off x="6111349" y="5776844"/>
            <a:ext cx="847" cy="6680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0"/>
            <a:endCxn id="150" idx="2"/>
          </p:cNvCxnSpPr>
          <p:nvPr/>
        </p:nvCxnSpPr>
        <p:spPr>
          <a:xfrm flipH="1" flipV="1">
            <a:off x="6873349" y="5776844"/>
            <a:ext cx="1694" cy="6680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8" idx="0"/>
            <a:endCxn id="151" idx="2"/>
          </p:cNvCxnSpPr>
          <p:nvPr/>
        </p:nvCxnSpPr>
        <p:spPr>
          <a:xfrm flipV="1">
            <a:off x="7637889" y="5776844"/>
            <a:ext cx="0" cy="6680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5305323" y="5820024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068170" y="5820024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831017" y="5820024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593863" y="5820024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895903" y="4865679"/>
            <a:ext cx="27042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– r – e – r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– 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024373" y="5552940"/>
            <a:ext cx="270425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Questions, entity descriptions, relation tokens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004900" y="5355366"/>
            <a:ext cx="27432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word2vec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876430" y="4653591"/>
            <a:ext cx="27432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word2vec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3" name="Elbow Connector 172"/>
          <p:cNvCxnSpPr>
            <a:stCxn id="170" idx="3"/>
            <a:endCxn id="159" idx="1"/>
          </p:cNvCxnSpPr>
          <p:nvPr/>
        </p:nvCxnSpPr>
        <p:spPr>
          <a:xfrm>
            <a:off x="4748100" y="5492526"/>
            <a:ext cx="389582" cy="7789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8" idx="3"/>
            <a:endCxn id="179" idx="2"/>
          </p:cNvCxnSpPr>
          <p:nvPr/>
        </p:nvCxnSpPr>
        <p:spPr>
          <a:xfrm flipV="1">
            <a:off x="7619630" y="904441"/>
            <a:ext cx="928561" cy="388631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8319591" y="44724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Elbow Connector 181"/>
          <p:cNvCxnSpPr>
            <a:stCxn id="151" idx="3"/>
            <a:endCxn id="179" idx="2"/>
          </p:cNvCxnSpPr>
          <p:nvPr/>
        </p:nvCxnSpPr>
        <p:spPr>
          <a:xfrm flipV="1">
            <a:off x="7820769" y="904441"/>
            <a:ext cx="727422" cy="473524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15452" y="3589518"/>
            <a:ext cx="548640" cy="274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5452" y="1399198"/>
            <a:ext cx="548640" cy="274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4647007" y="6700002"/>
            <a:ext cx="429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 Tokens / Entity Descriptions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7679654" y="3494093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sp>
        <p:nvSpPr>
          <p:cNvPr id="83" name="Left Brace 82"/>
          <p:cNvSpPr/>
          <p:nvPr/>
        </p:nvSpPr>
        <p:spPr>
          <a:xfrm rot="16200000">
            <a:off x="3193620" y="2960790"/>
            <a:ext cx="365760" cy="265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170" idx="0"/>
            <a:endCxn id="83" idx="1"/>
          </p:cNvCxnSpPr>
          <p:nvPr/>
        </p:nvCxnSpPr>
        <p:spPr>
          <a:xfrm flipV="1">
            <a:off x="3376500" y="4468917"/>
            <a:ext cx="0" cy="8864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Left Brace 171"/>
          <p:cNvSpPr/>
          <p:nvPr/>
        </p:nvSpPr>
        <p:spPr>
          <a:xfrm rot="16200000">
            <a:off x="6065192" y="2945592"/>
            <a:ext cx="365760" cy="265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172" idx="1"/>
            <a:endCxn id="168" idx="0"/>
          </p:cNvCxnSpPr>
          <p:nvPr/>
        </p:nvCxnSpPr>
        <p:spPr>
          <a:xfrm flipH="1">
            <a:off x="6248030" y="4453719"/>
            <a:ext cx="42" cy="1998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83679" y="2644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5679" y="2644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5804" y="2644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0344" y="2644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1749439" y="2781478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05847" y="2632443"/>
            <a:ext cx="36576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0" idx="0"/>
            <a:endCxn id="18" idx="2"/>
          </p:cNvCxnSpPr>
          <p:nvPr/>
        </p:nvCxnSpPr>
        <p:spPr>
          <a:xfrm flipH="1" flipV="1">
            <a:off x="4591677" y="2320108"/>
            <a:ext cx="11547" cy="3242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18" idx="2"/>
          </p:cNvCxnSpPr>
          <p:nvPr/>
        </p:nvCxnSpPr>
        <p:spPr>
          <a:xfrm flipH="1" flipV="1">
            <a:off x="4591677" y="2320108"/>
            <a:ext cx="697050" cy="3123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05877" y="2137228"/>
            <a:ext cx="13716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8797" y="148685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89658" y="148685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70519" y="148685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51380" y="148685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19" idx="3"/>
            <a:endCxn id="20" idx="1"/>
          </p:cNvCxnSpPr>
          <p:nvPr/>
        </p:nvCxnSpPr>
        <p:spPr>
          <a:xfrm>
            <a:off x="4774557" y="1624018"/>
            <a:ext cx="3151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>
            <a:off x="2511439" y="2781478"/>
            <a:ext cx="11443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021564" y="2781478"/>
            <a:ext cx="3987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383679" y="4060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6526" y="4060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498" y="4060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0344" y="4060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57454" y="3795393"/>
            <a:ext cx="34747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6" idx="0"/>
            <a:endCxn id="7" idx="2"/>
          </p:cNvCxnSpPr>
          <p:nvPr/>
        </p:nvCxnSpPr>
        <p:spPr>
          <a:xfrm flipV="1">
            <a:off x="1566559" y="2918638"/>
            <a:ext cx="0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0"/>
            <a:endCxn id="8" idx="2"/>
          </p:cNvCxnSpPr>
          <p:nvPr/>
        </p:nvCxnSpPr>
        <p:spPr>
          <a:xfrm flipH="1" flipV="1">
            <a:off x="2328559" y="2918638"/>
            <a:ext cx="847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9" idx="2"/>
          </p:cNvCxnSpPr>
          <p:nvPr/>
        </p:nvCxnSpPr>
        <p:spPr>
          <a:xfrm flipH="1" flipV="1">
            <a:off x="3838684" y="2918638"/>
            <a:ext cx="1694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0" idx="2"/>
          </p:cNvCxnSpPr>
          <p:nvPr/>
        </p:nvCxnSpPr>
        <p:spPr>
          <a:xfrm flipV="1">
            <a:off x="4603224" y="2918638"/>
            <a:ext cx="0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18" idx="0"/>
          </p:cNvCxnSpPr>
          <p:nvPr/>
        </p:nvCxnSpPr>
        <p:spPr>
          <a:xfrm>
            <a:off x="4591677" y="1761178"/>
            <a:ext cx="0" cy="37605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2"/>
            <a:endCxn id="18" idx="0"/>
          </p:cNvCxnSpPr>
          <p:nvPr/>
        </p:nvCxnSpPr>
        <p:spPr>
          <a:xfrm flipH="1">
            <a:off x="4591677" y="1761178"/>
            <a:ext cx="680861" cy="37605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23922" y="1013326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16658" y="101332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84819" y="101332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3780" y="101332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Arrow Connector 51"/>
          <p:cNvCxnSpPr>
            <a:stCxn id="66" idx="2"/>
            <a:endCxn id="19" idx="0"/>
          </p:cNvCxnSpPr>
          <p:nvPr/>
        </p:nvCxnSpPr>
        <p:spPr>
          <a:xfrm>
            <a:off x="4571709" y="603656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7" idx="2"/>
            <a:endCxn id="20" idx="0"/>
          </p:cNvCxnSpPr>
          <p:nvPr/>
        </p:nvCxnSpPr>
        <p:spPr>
          <a:xfrm>
            <a:off x="5252570" y="603656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3"/>
            <a:endCxn id="21" idx="1"/>
          </p:cNvCxnSpPr>
          <p:nvPr/>
        </p:nvCxnSpPr>
        <p:spPr>
          <a:xfrm>
            <a:off x="5455418" y="1624018"/>
            <a:ext cx="3151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3"/>
            <a:endCxn id="22" idx="1"/>
          </p:cNvCxnSpPr>
          <p:nvPr/>
        </p:nvCxnSpPr>
        <p:spPr>
          <a:xfrm>
            <a:off x="6136279" y="1624018"/>
            <a:ext cx="3151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20" idx="1"/>
          </p:cNvCxnSpPr>
          <p:nvPr/>
        </p:nvCxnSpPr>
        <p:spPr>
          <a:xfrm>
            <a:off x="4843962" y="1287646"/>
            <a:ext cx="245696" cy="336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2"/>
            <a:endCxn id="21" idx="1"/>
          </p:cNvCxnSpPr>
          <p:nvPr/>
        </p:nvCxnSpPr>
        <p:spPr>
          <a:xfrm>
            <a:off x="5399538" y="1287646"/>
            <a:ext cx="370981" cy="336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2"/>
            <a:endCxn id="22" idx="1"/>
          </p:cNvCxnSpPr>
          <p:nvPr/>
        </p:nvCxnSpPr>
        <p:spPr>
          <a:xfrm>
            <a:off x="6067699" y="1287646"/>
            <a:ext cx="383681" cy="336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8" idx="2"/>
            <a:endCxn id="21" idx="0"/>
          </p:cNvCxnSpPr>
          <p:nvPr/>
        </p:nvCxnSpPr>
        <p:spPr>
          <a:xfrm>
            <a:off x="5933431" y="603656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9" idx="2"/>
            <a:endCxn id="22" idx="0"/>
          </p:cNvCxnSpPr>
          <p:nvPr/>
        </p:nvCxnSpPr>
        <p:spPr>
          <a:xfrm>
            <a:off x="6614292" y="603656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285380" y="321619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96352" y="321619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41368" y="839876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88829" y="32933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69690" y="32933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50551" y="32933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31412" y="32933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66469" y="4611899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928469" y="4611899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90469" y="4611899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55009" y="4611899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Straight Arrow Connector 73"/>
          <p:cNvCxnSpPr>
            <a:stCxn id="70" idx="3"/>
            <a:endCxn id="71" idx="1"/>
          </p:cNvCxnSpPr>
          <p:nvPr/>
        </p:nvCxnSpPr>
        <p:spPr>
          <a:xfrm>
            <a:off x="5532229" y="4749059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3"/>
            <a:endCxn id="72" idx="1"/>
          </p:cNvCxnSpPr>
          <p:nvPr/>
        </p:nvCxnSpPr>
        <p:spPr>
          <a:xfrm>
            <a:off x="6294229" y="4749059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3"/>
            <a:endCxn id="73" idx="1"/>
          </p:cNvCxnSpPr>
          <p:nvPr/>
        </p:nvCxnSpPr>
        <p:spPr>
          <a:xfrm>
            <a:off x="7056229" y="4749059"/>
            <a:ext cx="3987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166469" y="5554241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29316" y="5554241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92163" y="5554241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55009" y="5554241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137682" y="5294211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Arrow Connector 81"/>
          <p:cNvCxnSpPr>
            <a:stCxn id="77" idx="0"/>
            <a:endCxn id="70" idx="2"/>
          </p:cNvCxnSpPr>
          <p:nvPr/>
        </p:nvCxnSpPr>
        <p:spPr>
          <a:xfrm flipV="1">
            <a:off x="5349349" y="4886219"/>
            <a:ext cx="0" cy="6680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0"/>
            <a:endCxn id="71" idx="2"/>
          </p:cNvCxnSpPr>
          <p:nvPr/>
        </p:nvCxnSpPr>
        <p:spPr>
          <a:xfrm flipH="1" flipV="1">
            <a:off x="6111349" y="4886219"/>
            <a:ext cx="847" cy="6680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0"/>
            <a:endCxn id="72" idx="2"/>
          </p:cNvCxnSpPr>
          <p:nvPr/>
        </p:nvCxnSpPr>
        <p:spPr>
          <a:xfrm flipH="1" flipV="1">
            <a:off x="6873349" y="4886219"/>
            <a:ext cx="1694" cy="6680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0"/>
            <a:endCxn id="73" idx="2"/>
          </p:cNvCxnSpPr>
          <p:nvPr/>
        </p:nvCxnSpPr>
        <p:spPr>
          <a:xfrm flipV="1">
            <a:off x="7637889" y="4886219"/>
            <a:ext cx="0" cy="6680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305323" y="4929399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68170" y="4929399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31017" y="4929399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593863" y="4929399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53943" y="5446065"/>
            <a:ext cx="3291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Questions, entity descriptions, relation tokens,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 – r – e – r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408223" y="5248491"/>
            <a:ext cx="3383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word2vec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Elbow Connector 94"/>
          <p:cNvCxnSpPr>
            <a:stCxn id="30" idx="3"/>
            <a:endCxn id="96" idx="2"/>
          </p:cNvCxnSpPr>
          <p:nvPr/>
        </p:nvCxnSpPr>
        <p:spPr>
          <a:xfrm flipV="1">
            <a:off x="4832174" y="1616941"/>
            <a:ext cx="2656500" cy="22698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096466" y="1159741"/>
            <a:ext cx="7844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Elbow Connector 96"/>
          <p:cNvCxnSpPr>
            <a:stCxn id="73" idx="0"/>
            <a:endCxn id="96" idx="2"/>
          </p:cNvCxnSpPr>
          <p:nvPr/>
        </p:nvCxnSpPr>
        <p:spPr>
          <a:xfrm rot="16200000" flipV="1">
            <a:off x="6065803" y="3039812"/>
            <a:ext cx="2994958" cy="1492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647007" y="5892502"/>
            <a:ext cx="429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 Tokens / Entity Descriptions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6659076" y="2185161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sp>
        <p:nvSpPr>
          <p:cNvPr id="102" name="Left Brace 101"/>
          <p:cNvSpPr/>
          <p:nvPr/>
        </p:nvSpPr>
        <p:spPr>
          <a:xfrm rot="16200000">
            <a:off x="2916983" y="2833677"/>
            <a:ext cx="365760" cy="3474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92" idx="0"/>
            <a:endCxn id="102" idx="1"/>
          </p:cNvCxnSpPr>
          <p:nvPr/>
        </p:nvCxnSpPr>
        <p:spPr>
          <a:xfrm flipV="1">
            <a:off x="3099863" y="4753917"/>
            <a:ext cx="0" cy="494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834454" y="263046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36148" y="404633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Straight Arrow Connector 107"/>
          <p:cNvCxnSpPr>
            <a:stCxn id="107" idx="0"/>
            <a:endCxn id="106" idx="2"/>
          </p:cNvCxnSpPr>
          <p:nvPr/>
        </p:nvCxnSpPr>
        <p:spPr>
          <a:xfrm flipH="1" flipV="1">
            <a:off x="3017334" y="2904788"/>
            <a:ext cx="1694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975002" y="3216192"/>
            <a:ext cx="54864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555144" y="3216192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22851" y="3216192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>
            <a:stCxn id="92" idx="3"/>
            <a:endCxn id="81" idx="1"/>
          </p:cNvCxnSpPr>
          <p:nvPr/>
        </p:nvCxnSpPr>
        <p:spPr>
          <a:xfrm>
            <a:off x="4791503" y="5385651"/>
            <a:ext cx="34617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429" y="159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429" y="159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554" y="159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4094" y="159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823189" y="1736478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5400000">
            <a:off x="4167799" y="2277427"/>
            <a:ext cx="13716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0337" y="252006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7448" y="252006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74559" y="252006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1670" y="252006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6046097" y="2657228"/>
            <a:ext cx="48135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1585189" y="1736478"/>
            <a:ext cx="11443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3095314" y="1736478"/>
            <a:ext cx="3987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429" y="301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20276" y="301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31248" y="301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94094" y="301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1204" y="2750393"/>
            <a:ext cx="34747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stCxn id="20" idx="0"/>
            <a:endCxn id="4" idx="2"/>
          </p:cNvCxnSpPr>
          <p:nvPr/>
        </p:nvCxnSpPr>
        <p:spPr>
          <a:xfrm flipV="1">
            <a:off x="640309" y="1873638"/>
            <a:ext cx="0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0"/>
            <a:endCxn id="5" idx="2"/>
          </p:cNvCxnSpPr>
          <p:nvPr/>
        </p:nvCxnSpPr>
        <p:spPr>
          <a:xfrm flipH="1" flipV="1">
            <a:off x="1402309" y="1873638"/>
            <a:ext cx="847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6" idx="2"/>
          </p:cNvCxnSpPr>
          <p:nvPr/>
        </p:nvCxnSpPr>
        <p:spPr>
          <a:xfrm flipH="1" flipV="1">
            <a:off x="2912434" y="1873638"/>
            <a:ext cx="1694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0"/>
            <a:endCxn id="7" idx="2"/>
          </p:cNvCxnSpPr>
          <p:nvPr/>
        </p:nvCxnSpPr>
        <p:spPr>
          <a:xfrm flipV="1">
            <a:off x="3676974" y="1873638"/>
            <a:ext cx="0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95462" y="2019618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>
            <a:endCxn id="13" idx="0"/>
          </p:cNvCxnSpPr>
          <p:nvPr/>
        </p:nvCxnSpPr>
        <p:spPr>
          <a:xfrm>
            <a:off x="5843249" y="1636866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4" idx="0"/>
          </p:cNvCxnSpPr>
          <p:nvPr/>
        </p:nvCxnSpPr>
        <p:spPr>
          <a:xfrm>
            <a:off x="6692694" y="1683067"/>
            <a:ext cx="17634" cy="83700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5" idx="1"/>
          </p:cNvCxnSpPr>
          <p:nvPr/>
        </p:nvCxnSpPr>
        <p:spPr>
          <a:xfrm>
            <a:off x="6893208" y="2657228"/>
            <a:ext cx="48135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6" idx="1"/>
          </p:cNvCxnSpPr>
          <p:nvPr/>
        </p:nvCxnSpPr>
        <p:spPr>
          <a:xfrm>
            <a:off x="7740319" y="2657228"/>
            <a:ext cx="48135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14" idx="1"/>
          </p:cNvCxnSpPr>
          <p:nvPr/>
        </p:nvCxnSpPr>
        <p:spPr>
          <a:xfrm>
            <a:off x="6115502" y="2293938"/>
            <a:ext cx="411946" cy="3632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9" idx="2"/>
            <a:endCxn id="15" idx="1"/>
          </p:cNvCxnSpPr>
          <p:nvPr/>
        </p:nvCxnSpPr>
        <p:spPr>
          <a:xfrm>
            <a:off x="6983269" y="2293938"/>
            <a:ext cx="391290" cy="3632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0" idx="2"/>
            <a:endCxn id="16" idx="1"/>
          </p:cNvCxnSpPr>
          <p:nvPr/>
        </p:nvCxnSpPr>
        <p:spPr>
          <a:xfrm>
            <a:off x="7812544" y="2293938"/>
            <a:ext cx="409126" cy="3632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9" idx="2"/>
            <a:endCxn id="15" idx="0"/>
          </p:cNvCxnSpPr>
          <p:nvPr/>
        </p:nvCxnSpPr>
        <p:spPr>
          <a:xfrm>
            <a:off x="7543763" y="1683067"/>
            <a:ext cx="13676" cy="83700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6" idx="0"/>
          </p:cNvCxnSpPr>
          <p:nvPr/>
        </p:nvCxnSpPr>
        <p:spPr>
          <a:xfrm>
            <a:off x="8384582" y="1636866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8754358">
            <a:off x="1287880" y="217119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8754358">
            <a:off x="2798852" y="217119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12908" y="1873086"/>
            <a:ext cx="30175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58745" y="1408747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09814" y="1408747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60883" y="1408747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953" y="1408747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28969" y="4540649"/>
            <a:ext cx="36576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90969" y="4540649"/>
            <a:ext cx="36576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52969" y="4540649"/>
            <a:ext cx="36576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7509" y="4540649"/>
            <a:ext cx="36576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5294729" y="4723529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056729" y="4723529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54" idx="1"/>
          </p:cNvCxnSpPr>
          <p:nvPr/>
        </p:nvCxnSpPr>
        <p:spPr>
          <a:xfrm>
            <a:off x="6818729" y="4723529"/>
            <a:ext cx="3987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928969" y="542361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91816" y="542361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54663" y="542361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17509" y="5423616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00182" y="5175461"/>
            <a:ext cx="27432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58" idx="0"/>
            <a:endCxn id="51" idx="2"/>
          </p:cNvCxnSpPr>
          <p:nvPr/>
        </p:nvCxnSpPr>
        <p:spPr>
          <a:xfrm flipV="1">
            <a:off x="5111849" y="4906409"/>
            <a:ext cx="0" cy="5172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0"/>
            <a:endCxn id="52" idx="2"/>
          </p:cNvCxnSpPr>
          <p:nvPr/>
        </p:nvCxnSpPr>
        <p:spPr>
          <a:xfrm flipH="1" flipV="1">
            <a:off x="5873849" y="4906409"/>
            <a:ext cx="847" cy="5172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0"/>
            <a:endCxn id="53" idx="2"/>
          </p:cNvCxnSpPr>
          <p:nvPr/>
        </p:nvCxnSpPr>
        <p:spPr>
          <a:xfrm flipH="1" flipV="1">
            <a:off x="6635849" y="4906409"/>
            <a:ext cx="1694" cy="5172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0"/>
            <a:endCxn id="54" idx="2"/>
          </p:cNvCxnSpPr>
          <p:nvPr/>
        </p:nvCxnSpPr>
        <p:spPr>
          <a:xfrm flipV="1">
            <a:off x="7400389" y="4906409"/>
            <a:ext cx="0" cy="5172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067823" y="4858149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30670" y="4858149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93517" y="4858149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56363" y="4858149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7693" y="5370976"/>
            <a:ext cx="32918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questions, entity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., relation tokens, 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r – e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1973" y="5129741"/>
            <a:ext cx="3383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word2vec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18355" y="3684558"/>
            <a:ext cx="210312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u(.)= e(.) || v(.)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Elbow Connector 74"/>
          <p:cNvCxnSpPr>
            <a:stCxn id="54" idx="0"/>
            <a:endCxn id="176" idx="3"/>
          </p:cNvCxnSpPr>
          <p:nvPr/>
        </p:nvCxnSpPr>
        <p:spPr>
          <a:xfrm rot="16200000" flipV="1">
            <a:off x="5841875" y="2982134"/>
            <a:ext cx="244516" cy="287251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87007" y="5690627"/>
            <a:ext cx="429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 Tokens / Entity Descriptions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08204" y="158546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09898" y="300133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80" idx="2"/>
          </p:cNvCxnSpPr>
          <p:nvPr/>
        </p:nvCxnSpPr>
        <p:spPr>
          <a:xfrm flipH="1" flipV="1">
            <a:off x="2091084" y="1859788"/>
            <a:ext cx="1694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18754358">
            <a:off x="2025002" y="2171192"/>
            <a:ext cx="54864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 rot="18754358">
            <a:off x="557644" y="2171192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8754358">
            <a:off x="3577851" y="2171192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Elbow Connector 99"/>
          <p:cNvCxnSpPr>
            <a:stCxn id="72" idx="3"/>
            <a:endCxn id="62" idx="1"/>
          </p:cNvCxnSpPr>
          <p:nvPr/>
        </p:nvCxnSpPr>
        <p:spPr>
          <a:xfrm>
            <a:off x="3865253" y="5266901"/>
            <a:ext cx="1034929" cy="12700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" idx="3"/>
            <a:endCxn id="12" idx="2"/>
          </p:cNvCxnSpPr>
          <p:nvPr/>
        </p:nvCxnSpPr>
        <p:spPr>
          <a:xfrm>
            <a:off x="3859854" y="1736478"/>
            <a:ext cx="902305" cy="6323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2" idx="0"/>
            <a:endCxn id="13" idx="2"/>
          </p:cNvCxnSpPr>
          <p:nvPr/>
        </p:nvCxnSpPr>
        <p:spPr>
          <a:xfrm>
            <a:off x="4945039" y="2368867"/>
            <a:ext cx="918178" cy="425521"/>
          </a:xfrm>
          <a:prstGeom prst="bentConnector4">
            <a:avLst>
              <a:gd name="adj1" fmla="val 7675"/>
              <a:gd name="adj2" fmla="val 15372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663229" y="2019618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492504" y="2019618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430443" y="2019618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9" name="Elbow Connector 148"/>
          <p:cNvCxnSpPr>
            <a:stCxn id="13" idx="2"/>
            <a:endCxn id="14" idx="2"/>
          </p:cNvCxnSpPr>
          <p:nvPr/>
        </p:nvCxnSpPr>
        <p:spPr>
          <a:xfrm rot="16200000" flipH="1">
            <a:off x="6286772" y="2370832"/>
            <a:ext cx="12700" cy="847111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" idx="2"/>
            <a:endCxn id="15" idx="2"/>
          </p:cNvCxnSpPr>
          <p:nvPr/>
        </p:nvCxnSpPr>
        <p:spPr>
          <a:xfrm rot="16200000" flipH="1">
            <a:off x="7133883" y="2370832"/>
            <a:ext cx="12700" cy="847111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5" idx="2"/>
            <a:endCxn id="16" idx="2"/>
          </p:cNvCxnSpPr>
          <p:nvPr/>
        </p:nvCxnSpPr>
        <p:spPr>
          <a:xfrm rot="16200000" flipH="1">
            <a:off x="7980994" y="2370832"/>
            <a:ext cx="12700" cy="847111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121197" y="4495919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v(.)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30807" y="4952445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416216" y="4220063"/>
            <a:ext cx="12801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or e(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3966764" y="4204693"/>
            <a:ext cx="561112" cy="182880"/>
            <a:chOff x="4061764" y="4228443"/>
            <a:chExt cx="561112" cy="182880"/>
          </a:xfrm>
        </p:grpSpPr>
        <p:sp>
          <p:nvSpPr>
            <p:cNvPr id="175" name="Rectangle 174"/>
            <p:cNvSpPr/>
            <p:nvPr/>
          </p:nvSpPr>
          <p:spPr>
            <a:xfrm>
              <a:off x="4061764" y="4228443"/>
              <a:ext cx="27432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348556" y="4228443"/>
              <a:ext cx="27432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1" name="Elbow Connector 180"/>
          <p:cNvCxnSpPr>
            <a:stCxn id="72" idx="0"/>
            <a:endCxn id="175" idx="1"/>
          </p:cNvCxnSpPr>
          <p:nvPr/>
        </p:nvCxnSpPr>
        <p:spPr>
          <a:xfrm rot="5400000" flipH="1" flipV="1">
            <a:off x="2653384" y="3816362"/>
            <a:ext cx="833608" cy="179315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75" idx="0"/>
            <a:endCxn id="24" idx="3"/>
          </p:cNvCxnSpPr>
          <p:nvPr/>
        </p:nvCxnSpPr>
        <p:spPr>
          <a:xfrm rot="16200000" flipV="1">
            <a:off x="3323494" y="3424263"/>
            <a:ext cx="1362860" cy="1980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328092" y="3289508"/>
            <a:ext cx="10058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14533" y="4156362"/>
            <a:ext cx="6400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429" y="159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429" y="159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554" y="159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4094" y="159931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823189" y="1736478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5400000">
            <a:off x="4167799" y="2277427"/>
            <a:ext cx="137160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0337" y="252006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7448" y="252006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74559" y="252006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1670" y="2520068"/>
            <a:ext cx="36576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6046097" y="2657228"/>
            <a:ext cx="48135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1585189" y="1736478"/>
            <a:ext cx="11443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3095314" y="1736478"/>
            <a:ext cx="3987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429" y="301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20276" y="301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31248" y="301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94094" y="301518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1204" y="2750393"/>
            <a:ext cx="34747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stCxn id="20" idx="0"/>
            <a:endCxn id="4" idx="2"/>
          </p:cNvCxnSpPr>
          <p:nvPr/>
        </p:nvCxnSpPr>
        <p:spPr>
          <a:xfrm flipV="1">
            <a:off x="640309" y="1873638"/>
            <a:ext cx="0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0"/>
            <a:endCxn id="5" idx="2"/>
          </p:cNvCxnSpPr>
          <p:nvPr/>
        </p:nvCxnSpPr>
        <p:spPr>
          <a:xfrm flipH="1" flipV="1">
            <a:off x="1402309" y="1873638"/>
            <a:ext cx="847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6" idx="2"/>
          </p:cNvCxnSpPr>
          <p:nvPr/>
        </p:nvCxnSpPr>
        <p:spPr>
          <a:xfrm flipH="1" flipV="1">
            <a:off x="2912434" y="1873638"/>
            <a:ext cx="1694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0"/>
            <a:endCxn id="7" idx="2"/>
          </p:cNvCxnSpPr>
          <p:nvPr/>
        </p:nvCxnSpPr>
        <p:spPr>
          <a:xfrm flipV="1">
            <a:off x="3676974" y="1873638"/>
            <a:ext cx="0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95462" y="2019618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>
            <a:endCxn id="13" idx="0"/>
          </p:cNvCxnSpPr>
          <p:nvPr/>
        </p:nvCxnSpPr>
        <p:spPr>
          <a:xfrm>
            <a:off x="5843249" y="1636866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4" idx="0"/>
          </p:cNvCxnSpPr>
          <p:nvPr/>
        </p:nvCxnSpPr>
        <p:spPr>
          <a:xfrm>
            <a:off x="6692694" y="1683067"/>
            <a:ext cx="17634" cy="83700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5" idx="1"/>
          </p:cNvCxnSpPr>
          <p:nvPr/>
        </p:nvCxnSpPr>
        <p:spPr>
          <a:xfrm>
            <a:off x="6893208" y="2657228"/>
            <a:ext cx="48135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6" idx="1"/>
          </p:cNvCxnSpPr>
          <p:nvPr/>
        </p:nvCxnSpPr>
        <p:spPr>
          <a:xfrm>
            <a:off x="7740319" y="2657228"/>
            <a:ext cx="48135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14" idx="1"/>
          </p:cNvCxnSpPr>
          <p:nvPr/>
        </p:nvCxnSpPr>
        <p:spPr>
          <a:xfrm>
            <a:off x="6115502" y="2293938"/>
            <a:ext cx="411946" cy="3632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9" idx="2"/>
            <a:endCxn id="15" idx="1"/>
          </p:cNvCxnSpPr>
          <p:nvPr/>
        </p:nvCxnSpPr>
        <p:spPr>
          <a:xfrm>
            <a:off x="6983269" y="2293938"/>
            <a:ext cx="391290" cy="3632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0" idx="2"/>
            <a:endCxn id="16" idx="1"/>
          </p:cNvCxnSpPr>
          <p:nvPr/>
        </p:nvCxnSpPr>
        <p:spPr>
          <a:xfrm>
            <a:off x="7812544" y="2293938"/>
            <a:ext cx="409126" cy="3632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9" idx="2"/>
            <a:endCxn id="15" idx="0"/>
          </p:cNvCxnSpPr>
          <p:nvPr/>
        </p:nvCxnSpPr>
        <p:spPr>
          <a:xfrm>
            <a:off x="7543763" y="1683067"/>
            <a:ext cx="13676" cy="83700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6" idx="0"/>
          </p:cNvCxnSpPr>
          <p:nvPr/>
        </p:nvCxnSpPr>
        <p:spPr>
          <a:xfrm>
            <a:off x="8384582" y="1636866"/>
            <a:ext cx="19968" cy="8832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8754358">
            <a:off x="1287880" y="217119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8754358">
            <a:off x="2798852" y="2171192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12908" y="1873086"/>
            <a:ext cx="30175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58745" y="1408747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09814" y="1408747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60883" y="1408747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953" y="1408747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7693" y="5370976"/>
            <a:ext cx="32918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questions, entity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1973" y="5129741"/>
            <a:ext cx="3383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word2vec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08204" y="1585468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09898" y="3001338"/>
            <a:ext cx="3657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80" idx="2"/>
          </p:cNvCxnSpPr>
          <p:nvPr/>
        </p:nvCxnSpPr>
        <p:spPr>
          <a:xfrm flipH="1" flipV="1">
            <a:off x="2091084" y="1859788"/>
            <a:ext cx="1694" cy="1141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18754358">
            <a:off x="2025002" y="2171192"/>
            <a:ext cx="54864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 rot="18754358">
            <a:off x="557644" y="2171192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u(w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8754358">
            <a:off x="3577851" y="2171192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9" name="Elbow Connector 108"/>
          <p:cNvCxnSpPr>
            <a:stCxn id="7" idx="3"/>
            <a:endCxn id="12" idx="2"/>
          </p:cNvCxnSpPr>
          <p:nvPr/>
        </p:nvCxnSpPr>
        <p:spPr>
          <a:xfrm>
            <a:off x="3859854" y="1736478"/>
            <a:ext cx="902305" cy="6323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2" idx="0"/>
            <a:endCxn id="13" idx="2"/>
          </p:cNvCxnSpPr>
          <p:nvPr/>
        </p:nvCxnSpPr>
        <p:spPr>
          <a:xfrm>
            <a:off x="4945039" y="2368867"/>
            <a:ext cx="918178" cy="425521"/>
          </a:xfrm>
          <a:prstGeom prst="bentConnector4">
            <a:avLst>
              <a:gd name="adj1" fmla="val 7675"/>
              <a:gd name="adj2" fmla="val 15372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663229" y="2019618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u(r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492504" y="2019618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430443" y="2019618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9" name="Elbow Connector 148"/>
          <p:cNvCxnSpPr>
            <a:stCxn id="13" idx="2"/>
            <a:endCxn id="14" idx="2"/>
          </p:cNvCxnSpPr>
          <p:nvPr/>
        </p:nvCxnSpPr>
        <p:spPr>
          <a:xfrm rot="16200000" flipH="1">
            <a:off x="6286772" y="2370832"/>
            <a:ext cx="12700" cy="847111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" idx="2"/>
            <a:endCxn id="15" idx="2"/>
          </p:cNvCxnSpPr>
          <p:nvPr/>
        </p:nvCxnSpPr>
        <p:spPr>
          <a:xfrm rot="16200000" flipH="1">
            <a:off x="7133883" y="2370832"/>
            <a:ext cx="12700" cy="847111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5" idx="2"/>
            <a:endCxn id="16" idx="2"/>
          </p:cNvCxnSpPr>
          <p:nvPr/>
        </p:nvCxnSpPr>
        <p:spPr>
          <a:xfrm rot="16200000" flipH="1">
            <a:off x="7980994" y="2370832"/>
            <a:ext cx="12700" cy="847111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72" idx="0"/>
            <a:endCxn id="94" idx="2"/>
          </p:cNvCxnSpPr>
          <p:nvPr/>
        </p:nvCxnSpPr>
        <p:spPr>
          <a:xfrm rot="5400000" flipH="1" flipV="1">
            <a:off x="2767684" y="3793502"/>
            <a:ext cx="742168" cy="19303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328092" y="3289508"/>
            <a:ext cx="10058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51416" y="5344848"/>
            <a:ext cx="32918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r – e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05696" y="5103613"/>
            <a:ext cx="3383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word2vec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966764" y="4204693"/>
            <a:ext cx="561112" cy="182880"/>
            <a:chOff x="4061764" y="4228443"/>
            <a:chExt cx="561112" cy="182880"/>
          </a:xfrm>
        </p:grpSpPr>
        <p:sp>
          <p:nvSpPr>
            <p:cNvPr id="94" name="Rectangle 93"/>
            <p:cNvSpPr/>
            <p:nvPr/>
          </p:nvSpPr>
          <p:spPr>
            <a:xfrm>
              <a:off x="4061764" y="4228443"/>
              <a:ext cx="27432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48556" y="4228443"/>
              <a:ext cx="27432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Elbow Connector 96"/>
          <p:cNvCxnSpPr>
            <a:stCxn id="30" idx="0"/>
            <a:endCxn id="24" idx="3"/>
          </p:cNvCxnSpPr>
          <p:nvPr/>
        </p:nvCxnSpPr>
        <p:spPr>
          <a:xfrm rot="16200000" flipV="1">
            <a:off x="3412985" y="3334773"/>
            <a:ext cx="1314529" cy="32864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2" idx="0"/>
            <a:endCxn id="95" idx="2"/>
          </p:cNvCxnSpPr>
          <p:nvPr/>
        </p:nvCxnSpPr>
        <p:spPr>
          <a:xfrm rot="16200000" flipV="1">
            <a:off x="4786006" y="3992283"/>
            <a:ext cx="716040" cy="15066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427280" y="4064922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7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326</Words>
  <Application>Microsoft Office PowerPoint</Application>
  <PresentationFormat>On-screen Show (4:3)</PresentationFormat>
  <Paragraphs>219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Agarwal</dc:creator>
  <cp:lastModifiedBy>Puneet Agarwal</cp:lastModifiedBy>
  <cp:revision>248</cp:revision>
  <dcterms:created xsi:type="dcterms:W3CDTF">2017-06-10T04:00:36Z</dcterms:created>
  <dcterms:modified xsi:type="dcterms:W3CDTF">2017-06-21T16:18:00Z</dcterms:modified>
</cp:coreProperties>
</file>