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0084-0CEA-4525-9C74-1DEF1A7C3A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142C-F966-4200-832C-D191BEA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TCSL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</dc:creator>
  <cp:lastModifiedBy>puneet</cp:lastModifiedBy>
  <cp:revision>3</cp:revision>
  <dcterms:created xsi:type="dcterms:W3CDTF">2018-04-07T04:53:56Z</dcterms:created>
  <dcterms:modified xsi:type="dcterms:W3CDTF">2018-04-07T04:54:52Z</dcterms:modified>
</cp:coreProperties>
</file>