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66" r:id="rId6"/>
    <p:sldId id="265" r:id="rId7"/>
    <p:sldId id="258" r:id="rId8"/>
    <p:sldId id="259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3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5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50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10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6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00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23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40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5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32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56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F7DF1-D773-4296-9416-EDF8A11551A0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966197-C631-4807-92C3-BD456CFD5E1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4554-D851-E5D7-91F1-9DCD84187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Simple Linux Shell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ECF19-DF26-9422-3E27-2E59437DE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AMTOJ PUNIA - Henry Nguyen – EVAN WUSHKE</a:t>
            </a:r>
          </a:p>
        </p:txBody>
      </p:sp>
    </p:spTree>
    <p:extLst>
      <p:ext uri="{BB962C8B-B14F-4D97-AF65-F5344CB8AC3E}">
        <p14:creationId xmlns:p14="http://schemas.microsoft.com/office/powerpoint/2010/main" val="303137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E01A-3DDE-DC90-8C57-F51661AA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6A4D-CA0E-480A-34D2-4E689196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Maybe we can put a screenshot of our print job function</a:t>
            </a:r>
          </a:p>
        </p:txBody>
      </p:sp>
    </p:spTree>
    <p:extLst>
      <p:ext uri="{BB962C8B-B14F-4D97-AF65-F5344CB8AC3E}">
        <p14:creationId xmlns:p14="http://schemas.microsoft.com/office/powerpoint/2010/main" val="417803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DE36-D590-C62B-882F-4C3277E0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0A44-F6AD-5F6C-8546-541FC986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Our shell made use of a test driver for:</a:t>
            </a:r>
          </a:p>
          <a:p>
            <a:r>
              <a:rPr lang="en-CA" dirty="0"/>
              <a:t>- The custom string library</a:t>
            </a:r>
          </a:p>
          <a:p>
            <a:r>
              <a:rPr lang="en-CA" dirty="0"/>
              <a:t>- Parsing input strings into the job pipeline</a:t>
            </a:r>
          </a:p>
          <a:p>
            <a:r>
              <a:rPr lang="en-CA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417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268-B9AD-A672-AF44-64FDD59B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Welcome message and prompt format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E2D0DE-569B-0CBE-CDA3-CC05D2B430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3576" r="5" b="984"/>
          <a:stretch/>
        </p:blipFill>
        <p:spPr bwMode="auto">
          <a:xfrm>
            <a:off x="2925316" y="2152072"/>
            <a:ext cx="6401693" cy="358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2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DB46-E364-465A-011F-6EC04E20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A177-BA30-1B53-A246-56D52BF1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Our shell can run ls all day long</a:t>
            </a:r>
          </a:p>
        </p:txBody>
      </p:sp>
    </p:spTree>
    <p:extLst>
      <p:ext uri="{BB962C8B-B14F-4D97-AF65-F5344CB8AC3E}">
        <p14:creationId xmlns:p14="http://schemas.microsoft.com/office/powerpoint/2010/main" val="324576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2520B-EA0B-554F-2845-3FB7EF92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3712-EAAE-093D-42D6-D0742204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I/O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4E57-124D-2391-08D8-F843F95D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311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7D5BA-6398-2B24-C353-185AE8F9F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93F-E55F-AEE1-60B4-BFC366DF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command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D9DF-7ECB-873C-AA42-ABAC0425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31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BDED8-41CB-772D-A65E-E83C5BBBC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59AB-A9D7-A206-2BC3-D053627E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CEC8-C767-3B02-1AAC-ABC2B317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109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7D9F-9091-CBEE-10EA-30E27947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D527-DAF1-3CA0-245E-0F6A6BAD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-&gt; Populating the argument vector</a:t>
            </a:r>
          </a:p>
          <a:p>
            <a:pPr marL="1271400" lvl="7" indent="0">
              <a:buNone/>
            </a:pPr>
            <a:r>
              <a:rPr lang="en-CA" dirty="0"/>
              <a:t>-&gt; Partition Nodes </a:t>
            </a:r>
          </a:p>
          <a:p>
            <a:pPr marL="1471400" lvl="8" indent="0">
              <a:buNone/>
            </a:pPr>
            <a:r>
              <a:rPr lang="en-CA" dirty="0"/>
              <a:t>	-&gt; Construct a Tree</a:t>
            </a:r>
          </a:p>
          <a:p>
            <a:pPr marL="1271400" lvl="7" indent="0">
              <a:buNone/>
            </a:pPr>
            <a:r>
              <a:rPr lang="en-CA" dirty="0"/>
              <a:t>-&gt; Route Node</a:t>
            </a:r>
          </a:p>
          <a:p>
            <a:r>
              <a:rPr lang="en-CA" dirty="0"/>
              <a:t>-&gt; Matching/Balancing problem </a:t>
            </a:r>
          </a:p>
          <a:p>
            <a:pPr marL="1271400" lvl="7" indent="0">
              <a:buNone/>
            </a:pPr>
            <a:r>
              <a:rPr lang="en-CA" dirty="0"/>
              <a:t>-&gt; Match Partitions Lengths with Bus Capacities</a:t>
            </a:r>
          </a:p>
          <a:p>
            <a:pPr marL="1271400" lvl="7" indent="0">
              <a:buNone/>
            </a:pPr>
            <a:r>
              <a:rPr lang="en-CA" dirty="0"/>
              <a:t>	-&gt; Rebalance Tree </a:t>
            </a:r>
          </a:p>
          <a:p>
            <a:pPr marL="1271400" lvl="7" indent="0">
              <a:buNone/>
            </a:pPr>
            <a:endParaRPr lang="en-CA" dirty="0"/>
          </a:p>
          <a:p>
            <a:pPr marL="1271400" lvl="7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7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9D4F-0F6E-EB9A-84DE-012E9434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98B9-FD20-DC52-40FA-8DFAC8BF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Only attempted to solve subproblem</a:t>
            </a:r>
          </a:p>
          <a:p>
            <a:r>
              <a:rPr lang="en-CA" dirty="0"/>
              <a:t>- Poor Project Management lead to incomplete solutions.</a:t>
            </a:r>
          </a:p>
          <a:p>
            <a:r>
              <a:rPr lang="en-CA" dirty="0"/>
              <a:t>- Poor Group Governance lead to no cohesion in code between group members</a:t>
            </a:r>
          </a:p>
          <a:p>
            <a:r>
              <a:rPr lang="en-CA" dirty="0"/>
              <a:t>- Imperative solution output not formatted and only tackles subproblem</a:t>
            </a:r>
          </a:p>
          <a:p>
            <a:r>
              <a:rPr lang="en-CA" dirty="0"/>
              <a:t>- Functional solution is not complete.</a:t>
            </a:r>
          </a:p>
          <a:p>
            <a:r>
              <a:rPr lang="en-CA" dirty="0"/>
              <a:t>- Lack of robust testing.</a:t>
            </a:r>
          </a:p>
        </p:txBody>
      </p:sp>
    </p:spTree>
    <p:extLst>
      <p:ext uri="{BB962C8B-B14F-4D97-AF65-F5344CB8AC3E}">
        <p14:creationId xmlns:p14="http://schemas.microsoft.com/office/powerpoint/2010/main" val="402233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2C3F-62F2-B79F-395A-EC9EE6DF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7C74-1DC0-2378-8E20-8C58D5E0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Break down my problem into smaller sub problems. </a:t>
            </a:r>
          </a:p>
          <a:p>
            <a:r>
              <a:rPr lang="en-CA" dirty="0"/>
              <a:t>- Test as I go</a:t>
            </a:r>
          </a:p>
          <a:p>
            <a:r>
              <a:rPr lang="en-CA" dirty="0"/>
              <a:t>- Lots of thought went into Data representation.</a:t>
            </a:r>
          </a:p>
          <a:p>
            <a:r>
              <a:rPr lang="en-CA" dirty="0"/>
              <a:t>- Consider limitations of the language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3928153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459</TotalTime>
  <Words>197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Simple Linux Shell </vt:lpstr>
      <vt:lpstr>Welcome message and prompt format </vt:lpstr>
      <vt:lpstr>Basic Functionality</vt:lpstr>
      <vt:lpstr>I/O Redirection</vt:lpstr>
      <vt:lpstr>The command pipeline</vt:lpstr>
      <vt:lpstr>Background Jobs</vt:lpstr>
      <vt:lpstr>Project Breakdown</vt:lpstr>
      <vt:lpstr>Limitations </vt:lpstr>
      <vt:lpstr>Design and Approach</vt:lpstr>
      <vt:lpstr>Debugging tools</vt:lpstr>
      <vt:lpstr>Test 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Router</dc:title>
  <dc:creator>Henry Nguyen</dc:creator>
  <cp:lastModifiedBy>Evan Wushke</cp:lastModifiedBy>
  <cp:revision>7</cp:revision>
  <dcterms:created xsi:type="dcterms:W3CDTF">2024-04-08T16:37:28Z</dcterms:created>
  <dcterms:modified xsi:type="dcterms:W3CDTF">2024-10-26T20:35:42Z</dcterms:modified>
</cp:coreProperties>
</file>