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74" r:id="rId7"/>
    <p:sldId id="259" r:id="rId8"/>
    <p:sldId id="267" r:id="rId9"/>
    <p:sldId id="268" r:id="rId10"/>
    <p:sldId id="260" r:id="rId11"/>
    <p:sldId id="261" r:id="rId12"/>
    <p:sldId id="269" r:id="rId13"/>
    <p:sldId id="262" r:id="rId14"/>
    <p:sldId id="272" r:id="rId15"/>
    <p:sldId id="263" r:id="rId16"/>
    <p:sldId id="271" r:id="rId17"/>
    <p:sldId id="264" r:id="rId18"/>
    <p:sldId id="26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5D37-6A46-46FA-8D88-5890D2B6D77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D6D7-3188-43BA-8566-ADF3E05A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49383"/>
            <a:ext cx="9144000" cy="4114801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SVEUČILIŠTE </a:t>
            </a:r>
            <a:r>
              <a:rPr lang="en-US" sz="3100" b="1" dirty="0"/>
              <a:t>U SPLITU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b="1" dirty="0"/>
              <a:t>FAKULTET ELEKTROTEHNIKE, STROJARSTVA I BRODOGRADNJE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Android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aplikacija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za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pronalaženje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pustolovnih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izleta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86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Ante Pupačić</a:t>
            </a:r>
          </a:p>
          <a:p>
            <a:endParaRPr lang="en-US" dirty="0" smtClean="0"/>
          </a:p>
          <a:p>
            <a:r>
              <a:rPr lang="en-US" dirty="0" smtClean="0"/>
              <a:t>Split, </a:t>
            </a:r>
            <a:r>
              <a:rPr lang="en-US" dirty="0" err="1" smtClean="0"/>
              <a:t>rujan</a:t>
            </a:r>
            <a:r>
              <a:rPr lang="en-US" dirty="0" smtClean="0"/>
              <a:t> 2020.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Verzije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Androida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 descr="C:\Users\Ante Pupacic\Desktop\wdda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67" y="1757189"/>
            <a:ext cx="573420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Usporedba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Androida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IOSa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234738"/>
            <a:ext cx="5406042" cy="270302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1026" y="1690688"/>
            <a:ext cx="10422774" cy="44862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Perfomanse</a:t>
            </a:r>
            <a:endParaRPr lang="en-US" dirty="0" smtClean="0"/>
          </a:p>
          <a:p>
            <a:r>
              <a:rPr lang="en-US" dirty="0" err="1" smtClean="0"/>
              <a:t>Zaslon</a:t>
            </a:r>
            <a:endParaRPr lang="en-US" dirty="0" smtClean="0"/>
          </a:p>
          <a:p>
            <a:r>
              <a:rPr lang="en-US" dirty="0" err="1" smtClean="0"/>
              <a:t>Kamera</a:t>
            </a:r>
            <a:endParaRPr lang="en-US" dirty="0" smtClean="0"/>
          </a:p>
          <a:p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odabira</a:t>
            </a:r>
            <a:endParaRPr lang="en-US" dirty="0" smtClean="0"/>
          </a:p>
          <a:p>
            <a:r>
              <a:rPr lang="en-US" dirty="0" err="1" smtClean="0"/>
              <a:t>Prilagodba</a:t>
            </a:r>
            <a:r>
              <a:rPr lang="en-US" dirty="0" smtClean="0"/>
              <a:t> </a:t>
            </a:r>
            <a:r>
              <a:rPr lang="en-US" dirty="0" err="1" smtClean="0"/>
              <a:t>potrebama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r>
              <a:rPr lang="en-US" dirty="0" err="1" smtClean="0"/>
              <a:t>Nadogradnje</a:t>
            </a:r>
            <a:endParaRPr lang="en-US" dirty="0" smtClean="0"/>
          </a:p>
          <a:p>
            <a:r>
              <a:rPr lang="en-US" dirty="0" err="1" smtClean="0"/>
              <a:t>Umjetna</a:t>
            </a:r>
            <a:r>
              <a:rPr lang="en-US" dirty="0" smtClean="0"/>
              <a:t> </a:t>
            </a:r>
            <a:r>
              <a:rPr lang="en-US" dirty="0" err="1" smtClean="0"/>
              <a:t>inteligencija</a:t>
            </a:r>
            <a:endParaRPr lang="en-US" dirty="0" smtClean="0"/>
          </a:p>
          <a:p>
            <a:r>
              <a:rPr lang="en-US" dirty="0" err="1" smtClean="0"/>
              <a:t>Cijena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nte Pupacic\Desktop\AndroidVSiOS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40" y="1092170"/>
            <a:ext cx="8633715" cy="464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Praktični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rad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851"/>
            <a:ext cx="10515600" cy="4772112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Android studio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Java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32" y="2085109"/>
            <a:ext cx="8062122" cy="4324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017"/>
            <a:ext cx="10515600" cy="5511945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Android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ListView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 descr="C:\Users\Ante Pupacic\Desktop\s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6" y="2407312"/>
            <a:ext cx="4402974" cy="254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nte Pupacic\AppData\Local\Microsoft\Windows\INetCache\Content.Word\rafting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8" y="1897623"/>
            <a:ext cx="2461490" cy="3763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689956"/>
            <a:ext cx="10515600" cy="5487007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Firebase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Content Placeholder 3" descr="C:\Users\Ante Pupacic\Desktop\adsads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04" y="1723939"/>
            <a:ext cx="6362700" cy="409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te Pupacic\Desktop\add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94" y="1521777"/>
            <a:ext cx="6498475" cy="343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hones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0" y="1358179"/>
            <a:ext cx="2447491" cy="388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Testiranje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aplikacije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8" name="Picture 4" descr="Screenshot_20200629-191937_DAdventu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18" y="1690688"/>
            <a:ext cx="22860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Ante Pupacic\Desktop\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37" y="2193636"/>
            <a:ext cx="5943600" cy="324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Zaključak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7971"/>
            <a:ext cx="10515600" cy="4351338"/>
          </a:xfrm>
        </p:spPr>
        <p:txBody>
          <a:bodyPr/>
          <a:lstStyle/>
          <a:p>
            <a:r>
              <a:rPr lang="en-US" dirty="0" err="1" smtClean="0"/>
              <a:t>Najzastupljeniji</a:t>
            </a:r>
            <a:r>
              <a:rPr lang="en-US" dirty="0" smtClean="0"/>
              <a:t> </a:t>
            </a:r>
            <a:r>
              <a:rPr lang="en-US" dirty="0" err="1" smtClean="0"/>
              <a:t>operativni</a:t>
            </a:r>
            <a:r>
              <a:rPr lang="en-US" dirty="0" smtClean="0"/>
              <a:t> </a:t>
            </a:r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mobilnih</a:t>
            </a:r>
            <a:r>
              <a:rPr lang="en-US" dirty="0" smtClean="0"/>
              <a:t> </a:t>
            </a:r>
            <a:r>
              <a:rPr lang="en-US" dirty="0" err="1" smtClean="0"/>
              <a:t>uređaja</a:t>
            </a:r>
            <a:r>
              <a:rPr lang="en-US" dirty="0" smtClean="0"/>
              <a:t>.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esplatna</a:t>
            </a:r>
            <a:r>
              <a:rPr lang="en-US" dirty="0" smtClean="0"/>
              <a:t> </a:t>
            </a:r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temelji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Linuxu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Otvorenog</a:t>
            </a:r>
            <a:r>
              <a:rPr lang="en-US" dirty="0" smtClean="0"/>
              <a:t> je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svatko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testirati</a:t>
            </a:r>
            <a:r>
              <a:rPr lang="en-US" dirty="0" smtClean="0"/>
              <a:t> </a:t>
            </a:r>
            <a:r>
              <a:rPr lang="en-US" dirty="0" err="1" smtClean="0"/>
              <a:t>vlastite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Firebase </a:t>
            </a:r>
            <a:r>
              <a:rPr lang="en-US" dirty="0" err="1" smtClean="0"/>
              <a:t>pojednostavnjuje</a:t>
            </a:r>
            <a:r>
              <a:rPr lang="en-US" dirty="0" smtClean="0"/>
              <a:t> </a:t>
            </a:r>
            <a:r>
              <a:rPr lang="en-US" dirty="0" err="1" smtClean="0"/>
              <a:t>developerima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Android </a:t>
            </a:r>
            <a:r>
              <a:rPr lang="en-US" dirty="0" err="1" smtClean="0"/>
              <a:t>aplikacija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986" y="365125"/>
            <a:ext cx="9599814" cy="5557693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Hvala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pozornosti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!!!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12" y="2186247"/>
            <a:ext cx="2206263" cy="1181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Motivacija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završnog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rada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Detaljan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en-US" dirty="0" smtClean="0"/>
              <a:t> Android </a:t>
            </a:r>
            <a:r>
              <a:rPr lang="en-US" dirty="0" err="1" smtClean="0"/>
              <a:t>operativnog</a:t>
            </a:r>
            <a:r>
              <a:rPr lang="en-US" dirty="0" smtClean="0"/>
              <a:t> </a:t>
            </a:r>
            <a:r>
              <a:rPr lang="en-US" dirty="0" err="1" smtClean="0"/>
              <a:t>sustava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err="1" smtClean="0"/>
              <a:t>virtualni</a:t>
            </a:r>
            <a:r>
              <a:rPr lang="en-US" dirty="0" smtClean="0"/>
              <a:t> </a:t>
            </a:r>
            <a:r>
              <a:rPr lang="en-US" dirty="0" err="1" smtClean="0"/>
              <a:t>stroj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Android SDK.</a:t>
            </a:r>
          </a:p>
          <a:p>
            <a:r>
              <a:rPr lang="en-US" dirty="0" err="1" smtClean="0"/>
              <a:t>Praktični</a:t>
            </a:r>
            <a:r>
              <a:rPr lang="en-US" dirty="0" smtClean="0"/>
              <a:t> rad: </a:t>
            </a:r>
            <a:r>
              <a:rPr lang="en-US" dirty="0" err="1" smtClean="0"/>
              <a:t>Izrada</a:t>
            </a:r>
            <a:r>
              <a:rPr lang="en-US" dirty="0" smtClean="0"/>
              <a:t> Android </a:t>
            </a:r>
            <a:r>
              <a:rPr lang="en-US" dirty="0" err="1" smtClean="0"/>
              <a:t>aplikacije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Android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oftverski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paket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</a:p>
          <a:p>
            <a:r>
              <a:rPr lang="en-US" dirty="0" smtClean="0"/>
              <a:t>Android </a:t>
            </a:r>
            <a:r>
              <a:rPr lang="en-US" dirty="0" err="1" smtClean="0"/>
              <a:t>biblioteke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vrijeme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endParaRPr lang="en-US" dirty="0" smtClean="0"/>
          </a:p>
          <a:p>
            <a:r>
              <a:rPr lang="en-US" dirty="0" err="1" smtClean="0"/>
              <a:t>Aplikacijski</a:t>
            </a:r>
            <a:r>
              <a:rPr lang="en-US" dirty="0" smtClean="0"/>
              <a:t> </a:t>
            </a:r>
            <a:r>
              <a:rPr lang="en-US" dirty="0" err="1" smtClean="0"/>
              <a:t>okvir</a:t>
            </a:r>
            <a:endParaRPr lang="en-US" dirty="0"/>
          </a:p>
        </p:txBody>
      </p:sp>
      <p:pic>
        <p:nvPicPr>
          <p:cNvPr id="5" name="Content Placeholder 3" descr="C:\Users\Ante Pupacic\Desktop\Capture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4" y="1690688"/>
            <a:ext cx="5166233" cy="460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0451"/>
            <a:ext cx="10515600" cy="5686512"/>
          </a:xfrm>
        </p:spPr>
        <p:txBody>
          <a:bodyPr/>
          <a:lstStyle/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Dalvik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virtualni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stroj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C:\Users\Ante Pupacic\Desktop\Capture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42" y="1308302"/>
            <a:ext cx="2671618" cy="4719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DEX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datoteka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 descr="C:\Users\Ante Pupacic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95" y="2430195"/>
            <a:ext cx="7698278" cy="24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te Pupacic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31" y="774383"/>
            <a:ext cx="5585460" cy="540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Android SDK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4688985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Android program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za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uklanjanje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pogrešaka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Klijent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Daemon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Poslužitelj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/>
          </a:p>
        </p:txBody>
      </p:sp>
      <p:pic>
        <p:nvPicPr>
          <p:cNvPr id="5" name="Picture 4" descr="C:\Users\Ante Pupacic\Desktop\Zavrsni rad\AD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22" y="2555846"/>
            <a:ext cx="6668193" cy="343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836"/>
            <a:ext cx="10515600" cy="5304127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Android emulator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Content Placeholder 5" descr="C:\Users\Ante Pupacic\Desktop\1366_2000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32" y="1948383"/>
            <a:ext cx="8551026" cy="399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712" y="1446415"/>
            <a:ext cx="10431087" cy="4730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onCreate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onRestart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onStart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onResume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onPause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onStop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onDestroy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3" descr="C:\Users\Ante Pupacic\Desktop\Capture11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41" y="1690688"/>
            <a:ext cx="4332714" cy="48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Životni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ciklus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aplikacije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441148"/>
            <a:ext cx="969818" cy="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147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SVEUČILIŠTE U SPLITU FAKULTET ELEKTROTEHNIKE, STROJARSTVA I BRODOGRADNJE  Android aplikacija za pronalaženje pustolovnih izleta</vt:lpstr>
      <vt:lpstr>Motivacija završnog rada</vt:lpstr>
      <vt:lpstr>Android softverski paket</vt:lpstr>
      <vt:lpstr>PowerPoint Presentation</vt:lpstr>
      <vt:lpstr>DEX datoteka</vt:lpstr>
      <vt:lpstr>PowerPoint Presentation</vt:lpstr>
      <vt:lpstr>Android SDK</vt:lpstr>
      <vt:lpstr>PowerPoint Presentation</vt:lpstr>
      <vt:lpstr>Životni ciklus aplikacije</vt:lpstr>
      <vt:lpstr>Verzije Androida</vt:lpstr>
      <vt:lpstr>Usporedba Androida i IOSa</vt:lpstr>
      <vt:lpstr>PowerPoint Presentation</vt:lpstr>
      <vt:lpstr>Praktični rad</vt:lpstr>
      <vt:lpstr>PowerPoint Presentation</vt:lpstr>
      <vt:lpstr>PowerPoint Presentation</vt:lpstr>
      <vt:lpstr>PowerPoint Presentation</vt:lpstr>
      <vt:lpstr>PowerPoint Presentation</vt:lpstr>
      <vt:lpstr>Zaključak</vt:lpstr>
      <vt:lpstr>Hvala na pozornosti!!!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pronalazak pustolovnih izleta</dc:title>
  <dc:creator>Ante Pupačić</dc:creator>
  <cp:lastModifiedBy>Ante Pupačić</cp:lastModifiedBy>
  <cp:revision>36</cp:revision>
  <dcterms:created xsi:type="dcterms:W3CDTF">2020-08-17T09:01:48Z</dcterms:created>
  <dcterms:modified xsi:type="dcterms:W3CDTF">2020-09-14T08:53:19Z</dcterms:modified>
</cp:coreProperties>
</file>