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BA1DB-CC1D-4246-93BD-DA71B8F1464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937CC3-4EE5-454E-9C64-83C515086EA1}">
      <dgm:prSet phldrT="[Text]"/>
      <dgm:spPr/>
      <dgm:t>
        <a:bodyPr/>
        <a:lstStyle/>
        <a:p>
          <a:r>
            <a:rPr lang="en-US" dirty="0" err="1" smtClean="0"/>
            <a:t>Senzorski</a:t>
          </a:r>
          <a:r>
            <a:rPr lang="en-US" dirty="0" smtClean="0"/>
            <a:t> </a:t>
          </a:r>
          <a:r>
            <a:rPr lang="en-US" dirty="0" err="1" smtClean="0"/>
            <a:t>čvor</a:t>
          </a:r>
          <a:endParaRPr lang="en-US" dirty="0"/>
        </a:p>
      </dgm:t>
    </dgm:pt>
    <dgm:pt modelId="{BF501EF1-AE86-480B-903E-F8D3CFD831F4}" type="parTrans" cxnId="{755B40A8-549C-4F2D-A2C3-7A45C838EE56}">
      <dgm:prSet/>
      <dgm:spPr/>
      <dgm:t>
        <a:bodyPr/>
        <a:lstStyle/>
        <a:p>
          <a:endParaRPr lang="en-US"/>
        </a:p>
      </dgm:t>
    </dgm:pt>
    <dgm:pt modelId="{EA5BF9D3-E619-49FC-9DA1-03FF3F351342}" type="sibTrans" cxnId="{755B40A8-549C-4F2D-A2C3-7A45C838EE56}">
      <dgm:prSet/>
      <dgm:spPr/>
      <dgm:t>
        <a:bodyPr/>
        <a:lstStyle/>
        <a:p>
          <a:endParaRPr lang="en-US"/>
        </a:p>
      </dgm:t>
    </dgm:pt>
    <dgm:pt modelId="{B997B323-CA58-419F-B7A1-2FEE89C0C908}">
      <dgm:prSet phldrT="[Text]"/>
      <dgm:spPr/>
      <dgm:t>
        <a:bodyPr/>
        <a:lstStyle/>
        <a:p>
          <a:r>
            <a:rPr lang="en-US" dirty="0" err="1" smtClean="0"/>
            <a:t>Bežična</a:t>
          </a:r>
          <a:r>
            <a:rPr lang="en-US" dirty="0" smtClean="0"/>
            <a:t> </a:t>
          </a:r>
          <a:r>
            <a:rPr lang="en-US" dirty="0" err="1" smtClean="0"/>
            <a:t>komunikacija</a:t>
          </a:r>
          <a:endParaRPr lang="en-US" dirty="0"/>
        </a:p>
      </dgm:t>
    </dgm:pt>
    <dgm:pt modelId="{35B92827-92D1-4F75-882A-ADE6BE61D94A}" type="parTrans" cxnId="{23367911-3E77-4E64-96F3-93846C362BC5}">
      <dgm:prSet/>
      <dgm:spPr/>
      <dgm:t>
        <a:bodyPr/>
        <a:lstStyle/>
        <a:p>
          <a:endParaRPr lang="en-US"/>
        </a:p>
      </dgm:t>
    </dgm:pt>
    <dgm:pt modelId="{0EBD45C1-8967-43CD-B4C8-9C893C5171A2}" type="sibTrans" cxnId="{23367911-3E77-4E64-96F3-93846C362BC5}">
      <dgm:prSet/>
      <dgm:spPr/>
      <dgm:t>
        <a:bodyPr/>
        <a:lstStyle/>
        <a:p>
          <a:endParaRPr lang="en-US"/>
        </a:p>
      </dgm:t>
    </dgm:pt>
    <dgm:pt modelId="{EBFDC4D2-D1DC-41EA-9F16-B4F68009D4F4}">
      <dgm:prSet phldrT="[Text]"/>
      <dgm:spPr/>
      <dgm:t>
        <a:bodyPr/>
        <a:lstStyle/>
        <a:p>
          <a:r>
            <a:rPr lang="en-US" dirty="0" smtClean="0"/>
            <a:t>MQTT</a:t>
          </a:r>
          <a:r>
            <a:rPr lang="en-US" baseline="0" dirty="0" smtClean="0"/>
            <a:t> </a:t>
          </a:r>
          <a:r>
            <a:rPr lang="en-US" baseline="0" dirty="0" err="1" smtClean="0"/>
            <a:t>protokol</a:t>
          </a:r>
          <a:endParaRPr lang="en-US" dirty="0"/>
        </a:p>
      </dgm:t>
    </dgm:pt>
    <dgm:pt modelId="{775BF6E3-FC22-461C-9251-ED3C2FCF3CC7}" type="parTrans" cxnId="{22D6B5D5-D00F-47FE-B85B-C7ED7AC7B33A}">
      <dgm:prSet/>
      <dgm:spPr/>
      <dgm:t>
        <a:bodyPr/>
        <a:lstStyle/>
        <a:p>
          <a:endParaRPr lang="en-US"/>
        </a:p>
      </dgm:t>
    </dgm:pt>
    <dgm:pt modelId="{09B098A1-4A42-45BA-A6C7-54C2065A51DA}" type="sibTrans" cxnId="{22D6B5D5-D00F-47FE-B85B-C7ED7AC7B33A}">
      <dgm:prSet/>
      <dgm:spPr/>
      <dgm:t>
        <a:bodyPr/>
        <a:lstStyle/>
        <a:p>
          <a:endParaRPr lang="en-US"/>
        </a:p>
      </dgm:t>
    </dgm:pt>
    <dgm:pt modelId="{CCE7CD24-BCCD-4EB4-A4F8-60CBA03D2450}">
      <dgm:prSet phldrT="[Text]"/>
      <dgm:spPr/>
      <dgm:t>
        <a:bodyPr/>
        <a:lstStyle/>
        <a:p>
          <a:r>
            <a:rPr lang="en-US" dirty="0" err="1" smtClean="0"/>
            <a:t>Vizualizacija</a:t>
          </a:r>
          <a:r>
            <a:rPr lang="en-US" dirty="0" smtClean="0"/>
            <a:t> </a:t>
          </a:r>
          <a:r>
            <a:rPr lang="en-US" dirty="0" err="1" smtClean="0"/>
            <a:t>podataka</a:t>
          </a:r>
          <a:endParaRPr lang="en-US" dirty="0"/>
        </a:p>
      </dgm:t>
    </dgm:pt>
    <dgm:pt modelId="{B49BABD6-F58A-4A64-911C-576C3160B9A7}" type="parTrans" cxnId="{F16A60E7-8867-4A0B-9A2B-B3A69674C945}">
      <dgm:prSet/>
      <dgm:spPr/>
      <dgm:t>
        <a:bodyPr/>
        <a:lstStyle/>
        <a:p>
          <a:endParaRPr lang="en-US"/>
        </a:p>
      </dgm:t>
    </dgm:pt>
    <dgm:pt modelId="{8066A9CD-6902-4AD1-9502-312A8E6EA764}" type="sibTrans" cxnId="{F16A60E7-8867-4A0B-9A2B-B3A69674C945}">
      <dgm:prSet/>
      <dgm:spPr/>
      <dgm:t>
        <a:bodyPr/>
        <a:lstStyle/>
        <a:p>
          <a:endParaRPr lang="en-US"/>
        </a:p>
      </dgm:t>
    </dgm:pt>
    <dgm:pt modelId="{07298FDB-44F4-4903-A6F1-A9FE825D792C}" type="pres">
      <dgm:prSet presAssocID="{22DBA1DB-CC1D-4246-93BD-DA71B8F146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9C2933-0D46-455D-9524-EB816E14C7C1}" type="pres">
      <dgm:prSet presAssocID="{F0937CC3-4EE5-454E-9C64-83C515086EA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53017-56F7-48DA-AA56-9B4F13378308}" type="pres">
      <dgm:prSet presAssocID="{EA5BF9D3-E619-49FC-9DA1-03FF3F351342}" presName="parTxOnlySpace" presStyleCnt="0"/>
      <dgm:spPr/>
    </dgm:pt>
    <dgm:pt modelId="{280AC8E1-77F7-4F22-AF6F-323682159558}" type="pres">
      <dgm:prSet presAssocID="{B997B323-CA58-419F-B7A1-2FEE89C0C9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47ACA-1B24-4371-A6D7-BD463FDAA287}" type="pres">
      <dgm:prSet presAssocID="{0EBD45C1-8967-43CD-B4C8-9C893C5171A2}" presName="parTxOnlySpace" presStyleCnt="0"/>
      <dgm:spPr/>
    </dgm:pt>
    <dgm:pt modelId="{DF5D0FD2-08B1-4B32-8E80-6D89C9CE6A85}" type="pres">
      <dgm:prSet presAssocID="{EBFDC4D2-D1DC-41EA-9F16-B4F68009D4F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F9CB6-6420-4D1D-B3B1-63368A9880A0}" type="pres">
      <dgm:prSet presAssocID="{09B098A1-4A42-45BA-A6C7-54C2065A51DA}" presName="parTxOnlySpace" presStyleCnt="0"/>
      <dgm:spPr/>
    </dgm:pt>
    <dgm:pt modelId="{7D057E53-08FE-4318-B62F-5956DB9FA8EA}" type="pres">
      <dgm:prSet presAssocID="{CCE7CD24-BCCD-4EB4-A4F8-60CBA03D245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A60E7-8867-4A0B-9A2B-B3A69674C945}" srcId="{22DBA1DB-CC1D-4246-93BD-DA71B8F14641}" destId="{CCE7CD24-BCCD-4EB4-A4F8-60CBA03D2450}" srcOrd="3" destOrd="0" parTransId="{B49BABD6-F58A-4A64-911C-576C3160B9A7}" sibTransId="{8066A9CD-6902-4AD1-9502-312A8E6EA764}"/>
    <dgm:cxn modelId="{4119667C-FCEB-4027-A974-BB8B6FC7800C}" type="presOf" srcId="{B997B323-CA58-419F-B7A1-2FEE89C0C908}" destId="{280AC8E1-77F7-4F22-AF6F-323682159558}" srcOrd="0" destOrd="0" presId="urn:microsoft.com/office/officeart/2005/8/layout/chevron1"/>
    <dgm:cxn modelId="{22D6B5D5-D00F-47FE-B85B-C7ED7AC7B33A}" srcId="{22DBA1DB-CC1D-4246-93BD-DA71B8F14641}" destId="{EBFDC4D2-D1DC-41EA-9F16-B4F68009D4F4}" srcOrd="2" destOrd="0" parTransId="{775BF6E3-FC22-461C-9251-ED3C2FCF3CC7}" sibTransId="{09B098A1-4A42-45BA-A6C7-54C2065A51DA}"/>
    <dgm:cxn modelId="{97E1C9FA-AA72-4D15-9623-4C88A2D0F53D}" type="presOf" srcId="{22DBA1DB-CC1D-4246-93BD-DA71B8F14641}" destId="{07298FDB-44F4-4903-A6F1-A9FE825D792C}" srcOrd="0" destOrd="0" presId="urn:microsoft.com/office/officeart/2005/8/layout/chevron1"/>
    <dgm:cxn modelId="{23367911-3E77-4E64-96F3-93846C362BC5}" srcId="{22DBA1DB-CC1D-4246-93BD-DA71B8F14641}" destId="{B997B323-CA58-419F-B7A1-2FEE89C0C908}" srcOrd="1" destOrd="0" parTransId="{35B92827-92D1-4F75-882A-ADE6BE61D94A}" sibTransId="{0EBD45C1-8967-43CD-B4C8-9C893C5171A2}"/>
    <dgm:cxn modelId="{FE011DA0-EE1B-4455-999D-F9658920B927}" type="presOf" srcId="{CCE7CD24-BCCD-4EB4-A4F8-60CBA03D2450}" destId="{7D057E53-08FE-4318-B62F-5956DB9FA8EA}" srcOrd="0" destOrd="0" presId="urn:microsoft.com/office/officeart/2005/8/layout/chevron1"/>
    <dgm:cxn modelId="{9C06921E-FE65-4B56-B77F-0E64AC681B79}" type="presOf" srcId="{EBFDC4D2-D1DC-41EA-9F16-B4F68009D4F4}" destId="{DF5D0FD2-08B1-4B32-8E80-6D89C9CE6A85}" srcOrd="0" destOrd="0" presId="urn:microsoft.com/office/officeart/2005/8/layout/chevron1"/>
    <dgm:cxn modelId="{755B40A8-549C-4F2D-A2C3-7A45C838EE56}" srcId="{22DBA1DB-CC1D-4246-93BD-DA71B8F14641}" destId="{F0937CC3-4EE5-454E-9C64-83C515086EA1}" srcOrd="0" destOrd="0" parTransId="{BF501EF1-AE86-480B-903E-F8D3CFD831F4}" sibTransId="{EA5BF9D3-E619-49FC-9DA1-03FF3F351342}"/>
    <dgm:cxn modelId="{38FC6875-1487-40E7-9F30-856B0E1DC36C}" type="presOf" srcId="{F0937CC3-4EE5-454E-9C64-83C515086EA1}" destId="{2D9C2933-0D46-455D-9524-EB816E14C7C1}" srcOrd="0" destOrd="0" presId="urn:microsoft.com/office/officeart/2005/8/layout/chevron1"/>
    <dgm:cxn modelId="{67B933A8-1D91-445F-906C-3B39D4C7BBB8}" type="presParOf" srcId="{07298FDB-44F4-4903-A6F1-A9FE825D792C}" destId="{2D9C2933-0D46-455D-9524-EB816E14C7C1}" srcOrd="0" destOrd="0" presId="urn:microsoft.com/office/officeart/2005/8/layout/chevron1"/>
    <dgm:cxn modelId="{3A8D8A87-E7D4-49D6-B408-CC0978D08D8A}" type="presParOf" srcId="{07298FDB-44F4-4903-A6F1-A9FE825D792C}" destId="{78553017-56F7-48DA-AA56-9B4F13378308}" srcOrd="1" destOrd="0" presId="urn:microsoft.com/office/officeart/2005/8/layout/chevron1"/>
    <dgm:cxn modelId="{A47E7360-01CA-4278-A7FA-09CBFF50EFDB}" type="presParOf" srcId="{07298FDB-44F4-4903-A6F1-A9FE825D792C}" destId="{280AC8E1-77F7-4F22-AF6F-323682159558}" srcOrd="2" destOrd="0" presId="urn:microsoft.com/office/officeart/2005/8/layout/chevron1"/>
    <dgm:cxn modelId="{AD70EBB8-A0A4-4BF2-836B-A21CC26DECCE}" type="presParOf" srcId="{07298FDB-44F4-4903-A6F1-A9FE825D792C}" destId="{EB747ACA-1B24-4371-A6D7-BD463FDAA287}" srcOrd="3" destOrd="0" presId="urn:microsoft.com/office/officeart/2005/8/layout/chevron1"/>
    <dgm:cxn modelId="{AB89F066-A644-4539-9CEA-5D4E1B884CE3}" type="presParOf" srcId="{07298FDB-44F4-4903-A6F1-A9FE825D792C}" destId="{DF5D0FD2-08B1-4B32-8E80-6D89C9CE6A85}" srcOrd="4" destOrd="0" presId="urn:microsoft.com/office/officeart/2005/8/layout/chevron1"/>
    <dgm:cxn modelId="{EF1310FF-9D8D-4BDC-966A-34167144B253}" type="presParOf" srcId="{07298FDB-44F4-4903-A6F1-A9FE825D792C}" destId="{39AF9CB6-6420-4D1D-B3B1-63368A9880A0}" srcOrd="5" destOrd="0" presId="urn:microsoft.com/office/officeart/2005/8/layout/chevron1"/>
    <dgm:cxn modelId="{C811FD4E-38B3-41F7-9902-AB469027A272}" type="presParOf" srcId="{07298FDB-44F4-4903-A6F1-A9FE825D792C}" destId="{7D057E53-08FE-4318-B62F-5956DB9FA8E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537001-2C4D-4EB0-8F41-15701C4FF1D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9EE55A-943E-477F-971B-C82967687110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Odašiljač</a:t>
          </a:r>
          <a:r>
            <a:rPr lang="en-US" dirty="0" smtClean="0"/>
            <a:t> (trig pin) </a:t>
          </a:r>
          <a:r>
            <a:rPr lang="en-US" dirty="0" err="1" smtClean="0"/>
            <a:t>šalje</a:t>
          </a:r>
          <a:r>
            <a:rPr lang="en-US" dirty="0" smtClean="0"/>
            <a:t> signal: </a:t>
          </a:r>
          <a:r>
            <a:rPr lang="en-US" dirty="0" err="1" smtClean="0"/>
            <a:t>visokofrekvetni</a:t>
          </a:r>
          <a:r>
            <a:rPr lang="en-US" dirty="0" smtClean="0"/>
            <a:t> </a:t>
          </a:r>
          <a:r>
            <a:rPr lang="en-US" dirty="0" err="1" smtClean="0"/>
            <a:t>zvuk</a:t>
          </a:r>
          <a:endParaRPr lang="en-US" dirty="0"/>
        </a:p>
      </dgm:t>
    </dgm:pt>
    <dgm:pt modelId="{7B0E9C29-0834-425D-BFFC-A61C555EAAE7}" type="parTrans" cxnId="{7BF4C918-3588-4D65-A733-3E2AEF39E36E}">
      <dgm:prSet/>
      <dgm:spPr/>
      <dgm:t>
        <a:bodyPr/>
        <a:lstStyle/>
        <a:p>
          <a:endParaRPr lang="en-US"/>
        </a:p>
      </dgm:t>
    </dgm:pt>
    <dgm:pt modelId="{DABD698F-979C-4247-9955-FB3492CC953B}" type="sibTrans" cxnId="{7BF4C918-3588-4D65-A733-3E2AEF39E36E}">
      <dgm:prSet/>
      <dgm:spPr/>
      <dgm:t>
        <a:bodyPr/>
        <a:lstStyle/>
        <a:p>
          <a:endParaRPr lang="en-US"/>
        </a:p>
      </dgm:t>
    </dgm:pt>
    <dgm:pt modelId="{E4FBAC6D-4BCC-414D-B401-433DFF9A8155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Kad</a:t>
          </a:r>
          <a:r>
            <a:rPr lang="en-US" dirty="0" smtClean="0"/>
            <a:t> signal </a:t>
          </a:r>
          <a:r>
            <a:rPr lang="en-US" dirty="0" err="1" smtClean="0"/>
            <a:t>pronađe</a:t>
          </a:r>
          <a:r>
            <a:rPr lang="en-US" dirty="0" smtClean="0"/>
            <a:t> </a:t>
          </a:r>
          <a:r>
            <a:rPr lang="en-US" dirty="0" err="1" smtClean="0"/>
            <a:t>objekt</a:t>
          </a:r>
          <a:r>
            <a:rPr lang="en-US" dirty="0" smtClean="0"/>
            <a:t>, </a:t>
          </a:r>
          <a:r>
            <a:rPr lang="en-US" dirty="0" err="1" smtClean="0"/>
            <a:t>reflektira</a:t>
          </a:r>
          <a:r>
            <a:rPr lang="en-US" dirty="0" smtClean="0"/>
            <a:t> se </a:t>
          </a:r>
          <a:r>
            <a:rPr lang="en-US" dirty="0" err="1" smtClean="0"/>
            <a:t>i</a:t>
          </a:r>
          <a:r>
            <a:rPr lang="en-US" dirty="0" smtClean="0"/>
            <a:t>…</a:t>
          </a:r>
          <a:endParaRPr lang="en-US" dirty="0"/>
        </a:p>
      </dgm:t>
    </dgm:pt>
    <dgm:pt modelId="{69EBDAE9-35C6-4705-B957-F37F2CE24505}" type="parTrans" cxnId="{126B6B10-818D-4841-8D6F-789EC229938B}">
      <dgm:prSet/>
      <dgm:spPr/>
      <dgm:t>
        <a:bodyPr/>
        <a:lstStyle/>
        <a:p>
          <a:endParaRPr lang="en-US"/>
        </a:p>
      </dgm:t>
    </dgm:pt>
    <dgm:pt modelId="{08014BA0-3A1C-41CA-8375-192E58512137}" type="sibTrans" cxnId="{126B6B10-818D-4841-8D6F-789EC229938B}">
      <dgm:prSet/>
      <dgm:spPr/>
      <dgm:t>
        <a:bodyPr/>
        <a:lstStyle/>
        <a:p>
          <a:endParaRPr lang="en-US"/>
        </a:p>
      </dgm:t>
    </dgm:pt>
    <dgm:pt modelId="{8CD51075-1244-43CA-B853-18C5ECAACC9F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Prijamnik</a:t>
          </a:r>
          <a:r>
            <a:rPr lang="en-US" dirty="0" smtClean="0"/>
            <a:t> (echo pin) </a:t>
          </a:r>
          <a:r>
            <a:rPr lang="en-US" dirty="0" err="1" smtClean="0"/>
            <a:t>primi</a:t>
          </a:r>
          <a:r>
            <a:rPr lang="en-US" dirty="0" smtClean="0"/>
            <a:t> </a:t>
          </a:r>
          <a:r>
            <a:rPr lang="en-US" dirty="0" err="1" smtClean="0"/>
            <a:t>ga.</a:t>
          </a:r>
          <a:endParaRPr lang="en-US" dirty="0"/>
        </a:p>
      </dgm:t>
    </dgm:pt>
    <dgm:pt modelId="{EB283A19-4907-48E5-B78C-92C048E1A472}" type="parTrans" cxnId="{C6D4EAEC-439A-415A-A628-AC4C6D3ACD80}">
      <dgm:prSet/>
      <dgm:spPr/>
      <dgm:t>
        <a:bodyPr/>
        <a:lstStyle/>
        <a:p>
          <a:endParaRPr lang="en-US"/>
        </a:p>
      </dgm:t>
    </dgm:pt>
    <dgm:pt modelId="{E8C17713-E1A9-48CD-82AD-69B67A6ED8B5}" type="sibTrans" cxnId="{C6D4EAEC-439A-415A-A628-AC4C6D3ACD80}">
      <dgm:prSet/>
      <dgm:spPr/>
      <dgm:t>
        <a:bodyPr/>
        <a:lstStyle/>
        <a:p>
          <a:endParaRPr lang="en-US"/>
        </a:p>
      </dgm:t>
    </dgm:pt>
    <dgm:pt modelId="{2B8636DF-7791-41CF-BAEF-88F51EB890EF}" type="pres">
      <dgm:prSet presAssocID="{A7537001-2C4D-4EB0-8F41-15701C4FF1D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D88F4-4070-4738-AE5D-94C80AD12F1C}" type="pres">
      <dgm:prSet presAssocID="{A7537001-2C4D-4EB0-8F41-15701C4FF1DE}" presName="dummyMaxCanvas" presStyleCnt="0">
        <dgm:presLayoutVars/>
      </dgm:prSet>
      <dgm:spPr/>
    </dgm:pt>
    <dgm:pt modelId="{FD6EB5B2-6543-4694-80E8-55A96931B718}" type="pres">
      <dgm:prSet presAssocID="{A7537001-2C4D-4EB0-8F41-15701C4FF1D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4E10B-BAA3-4C72-9C79-66B531A5DF19}" type="pres">
      <dgm:prSet presAssocID="{A7537001-2C4D-4EB0-8F41-15701C4FF1DE}" presName="ThreeNodes_2" presStyleLbl="node1" presStyleIdx="1" presStyleCnt="3" custLinFactNeighborX="-642" custLinFactNeighborY="1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C8AB-09FD-4C13-A267-D6DD4FF118CA}" type="pres">
      <dgm:prSet presAssocID="{A7537001-2C4D-4EB0-8F41-15701C4FF1D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6F270-3059-46A0-B098-CEA30A6F0D51}" type="pres">
      <dgm:prSet presAssocID="{A7537001-2C4D-4EB0-8F41-15701C4FF1D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B533F-6A9F-4489-AF34-39C15AFB0EF2}" type="pres">
      <dgm:prSet presAssocID="{A7537001-2C4D-4EB0-8F41-15701C4FF1D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165FF-F372-4B9A-AC25-5EDA604743CA}" type="pres">
      <dgm:prSet presAssocID="{A7537001-2C4D-4EB0-8F41-15701C4FF1D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CFC0-7399-46A1-8071-E0CF8C4B53B5}" type="pres">
      <dgm:prSet presAssocID="{A7537001-2C4D-4EB0-8F41-15701C4FF1D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FEBE7-7BF9-4DA3-A6E3-941949AABDD0}" type="pres">
      <dgm:prSet presAssocID="{A7537001-2C4D-4EB0-8F41-15701C4FF1D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6B10-818D-4841-8D6F-789EC229938B}" srcId="{A7537001-2C4D-4EB0-8F41-15701C4FF1DE}" destId="{E4FBAC6D-4BCC-414D-B401-433DFF9A8155}" srcOrd="1" destOrd="0" parTransId="{69EBDAE9-35C6-4705-B957-F37F2CE24505}" sibTransId="{08014BA0-3A1C-41CA-8375-192E58512137}"/>
    <dgm:cxn modelId="{7BF4C918-3588-4D65-A733-3E2AEF39E36E}" srcId="{A7537001-2C4D-4EB0-8F41-15701C4FF1DE}" destId="{B59EE55A-943E-477F-971B-C82967687110}" srcOrd="0" destOrd="0" parTransId="{7B0E9C29-0834-425D-BFFC-A61C555EAAE7}" sibTransId="{DABD698F-979C-4247-9955-FB3492CC953B}"/>
    <dgm:cxn modelId="{F453CAB4-50B3-4CA6-9766-121C9643837F}" type="presOf" srcId="{08014BA0-3A1C-41CA-8375-192E58512137}" destId="{0C7B533F-6A9F-4489-AF34-39C15AFB0EF2}" srcOrd="0" destOrd="0" presId="urn:microsoft.com/office/officeart/2005/8/layout/vProcess5"/>
    <dgm:cxn modelId="{D1F2B52C-D580-4A9F-8A48-A46D958E4981}" type="presOf" srcId="{8CD51075-1244-43CA-B853-18C5ECAACC9F}" destId="{1226C8AB-09FD-4C13-A267-D6DD4FF118CA}" srcOrd="0" destOrd="0" presId="urn:microsoft.com/office/officeart/2005/8/layout/vProcess5"/>
    <dgm:cxn modelId="{D2B49E7E-8E32-4058-AAEC-5BC5AF137E0B}" type="presOf" srcId="{E4FBAC6D-4BCC-414D-B401-433DFF9A8155}" destId="{A1A4E10B-BAA3-4C72-9C79-66B531A5DF19}" srcOrd="0" destOrd="0" presId="urn:microsoft.com/office/officeart/2005/8/layout/vProcess5"/>
    <dgm:cxn modelId="{8B89BC34-66BA-411D-95F9-1E9BB319CB12}" type="presOf" srcId="{A7537001-2C4D-4EB0-8F41-15701C4FF1DE}" destId="{2B8636DF-7791-41CF-BAEF-88F51EB890EF}" srcOrd="0" destOrd="0" presId="urn:microsoft.com/office/officeart/2005/8/layout/vProcess5"/>
    <dgm:cxn modelId="{70ADB81F-BD81-4E10-B87C-14E99DD18F6F}" type="presOf" srcId="{B59EE55A-943E-477F-971B-C82967687110}" destId="{FD6EB5B2-6543-4694-80E8-55A96931B718}" srcOrd="0" destOrd="0" presId="urn:microsoft.com/office/officeart/2005/8/layout/vProcess5"/>
    <dgm:cxn modelId="{C6D4EAEC-439A-415A-A628-AC4C6D3ACD80}" srcId="{A7537001-2C4D-4EB0-8F41-15701C4FF1DE}" destId="{8CD51075-1244-43CA-B853-18C5ECAACC9F}" srcOrd="2" destOrd="0" parTransId="{EB283A19-4907-48E5-B78C-92C048E1A472}" sibTransId="{E8C17713-E1A9-48CD-82AD-69B67A6ED8B5}"/>
    <dgm:cxn modelId="{12554D46-E2C9-45AF-BEB8-A6EE01FA7F9F}" type="presOf" srcId="{DABD698F-979C-4247-9955-FB3492CC953B}" destId="{0A86F270-3059-46A0-B098-CEA30A6F0D51}" srcOrd="0" destOrd="0" presId="urn:microsoft.com/office/officeart/2005/8/layout/vProcess5"/>
    <dgm:cxn modelId="{ECFA729C-B3B9-430A-A397-427DA32C1732}" type="presOf" srcId="{8CD51075-1244-43CA-B853-18C5ECAACC9F}" destId="{411FEBE7-7BF9-4DA3-A6E3-941949AABDD0}" srcOrd="1" destOrd="0" presId="urn:microsoft.com/office/officeart/2005/8/layout/vProcess5"/>
    <dgm:cxn modelId="{42F9E49A-DB75-4104-AA45-6EC481617A28}" type="presOf" srcId="{E4FBAC6D-4BCC-414D-B401-433DFF9A8155}" destId="{FC97CFC0-7399-46A1-8071-E0CF8C4B53B5}" srcOrd="1" destOrd="0" presId="urn:microsoft.com/office/officeart/2005/8/layout/vProcess5"/>
    <dgm:cxn modelId="{B19C321E-ACAB-4440-9AEB-3A5CDC36D4FF}" type="presOf" srcId="{B59EE55A-943E-477F-971B-C82967687110}" destId="{3B5165FF-F372-4B9A-AC25-5EDA604743CA}" srcOrd="1" destOrd="0" presId="urn:microsoft.com/office/officeart/2005/8/layout/vProcess5"/>
    <dgm:cxn modelId="{4515BED7-6C23-4464-AF17-E69F9481C864}" type="presParOf" srcId="{2B8636DF-7791-41CF-BAEF-88F51EB890EF}" destId="{AC5D88F4-4070-4738-AE5D-94C80AD12F1C}" srcOrd="0" destOrd="0" presId="urn:microsoft.com/office/officeart/2005/8/layout/vProcess5"/>
    <dgm:cxn modelId="{F920CA82-7DA0-41C2-BA41-C2C1ADED6891}" type="presParOf" srcId="{2B8636DF-7791-41CF-BAEF-88F51EB890EF}" destId="{FD6EB5B2-6543-4694-80E8-55A96931B718}" srcOrd="1" destOrd="0" presId="urn:microsoft.com/office/officeart/2005/8/layout/vProcess5"/>
    <dgm:cxn modelId="{C43D909B-32D4-41B7-85BE-E58450CFCA89}" type="presParOf" srcId="{2B8636DF-7791-41CF-BAEF-88F51EB890EF}" destId="{A1A4E10B-BAA3-4C72-9C79-66B531A5DF19}" srcOrd="2" destOrd="0" presId="urn:microsoft.com/office/officeart/2005/8/layout/vProcess5"/>
    <dgm:cxn modelId="{AAF85C13-D098-45BC-B38E-68BCF151768F}" type="presParOf" srcId="{2B8636DF-7791-41CF-BAEF-88F51EB890EF}" destId="{1226C8AB-09FD-4C13-A267-D6DD4FF118CA}" srcOrd="3" destOrd="0" presId="urn:microsoft.com/office/officeart/2005/8/layout/vProcess5"/>
    <dgm:cxn modelId="{68A2EF68-C220-4161-BCE3-26BC13C2CE92}" type="presParOf" srcId="{2B8636DF-7791-41CF-BAEF-88F51EB890EF}" destId="{0A86F270-3059-46A0-B098-CEA30A6F0D51}" srcOrd="4" destOrd="0" presId="urn:microsoft.com/office/officeart/2005/8/layout/vProcess5"/>
    <dgm:cxn modelId="{BC2D05B0-D3D9-47CB-B587-3BC10C765781}" type="presParOf" srcId="{2B8636DF-7791-41CF-BAEF-88F51EB890EF}" destId="{0C7B533F-6A9F-4489-AF34-39C15AFB0EF2}" srcOrd="5" destOrd="0" presId="urn:microsoft.com/office/officeart/2005/8/layout/vProcess5"/>
    <dgm:cxn modelId="{E55D0A03-A4C4-4818-801F-1C419B09265E}" type="presParOf" srcId="{2B8636DF-7791-41CF-BAEF-88F51EB890EF}" destId="{3B5165FF-F372-4B9A-AC25-5EDA604743CA}" srcOrd="6" destOrd="0" presId="urn:microsoft.com/office/officeart/2005/8/layout/vProcess5"/>
    <dgm:cxn modelId="{CBED69B2-EBD6-413B-A461-403F40ACCB12}" type="presParOf" srcId="{2B8636DF-7791-41CF-BAEF-88F51EB890EF}" destId="{FC97CFC0-7399-46A1-8071-E0CF8C4B53B5}" srcOrd="7" destOrd="0" presId="urn:microsoft.com/office/officeart/2005/8/layout/vProcess5"/>
    <dgm:cxn modelId="{778BB5B6-A3FE-4019-B1EC-A60EA32F1374}" type="presParOf" srcId="{2B8636DF-7791-41CF-BAEF-88F51EB890EF}" destId="{411FEBE7-7BF9-4DA3-A6E3-941949AABD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BADED-6DA8-41FA-84F0-D6C6D6A4FAE4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ECF748-C842-46B1-98BD-FDA0AA6BB3D7}">
      <dgm:prSet phldrT="[Text]"/>
      <dgm:spPr/>
      <dgm:t>
        <a:bodyPr/>
        <a:lstStyle/>
        <a:p>
          <a:r>
            <a:rPr lang="en-US" dirty="0" smtClean="0"/>
            <a:t>Node-RED</a:t>
          </a:r>
          <a:endParaRPr lang="en-US" dirty="0"/>
        </a:p>
      </dgm:t>
    </dgm:pt>
    <dgm:pt modelId="{16ACA781-E459-438E-8B46-91F2AC670F39}" type="parTrans" cxnId="{E27B264A-009C-406D-93C7-496ABDF5F9D2}">
      <dgm:prSet/>
      <dgm:spPr/>
      <dgm:t>
        <a:bodyPr/>
        <a:lstStyle/>
        <a:p>
          <a:endParaRPr lang="en-US"/>
        </a:p>
      </dgm:t>
    </dgm:pt>
    <dgm:pt modelId="{644FFFA5-EC84-4179-B8E7-168F8C319417}" type="sibTrans" cxnId="{E27B264A-009C-406D-93C7-496ABDF5F9D2}">
      <dgm:prSet/>
      <dgm:spPr/>
      <dgm:t>
        <a:bodyPr/>
        <a:lstStyle/>
        <a:p>
          <a:endParaRPr lang="en-US"/>
        </a:p>
      </dgm:t>
    </dgm:pt>
    <dgm:pt modelId="{85944263-637B-4C2F-B973-F22007835FFF}">
      <dgm:prSet phldrT="[Text]"/>
      <dgm:spPr/>
      <dgm:t>
        <a:bodyPr/>
        <a:lstStyle/>
        <a:p>
          <a:r>
            <a:rPr lang="en-US" smtClean="0"/>
            <a:t>InfluxDB</a:t>
          </a:r>
          <a:endParaRPr lang="en-US" dirty="0"/>
        </a:p>
      </dgm:t>
    </dgm:pt>
    <dgm:pt modelId="{88DB9364-7822-4D37-AB84-B128C4A3B323}" type="parTrans" cxnId="{2D14682F-C338-4C98-AE0E-44163756EA5D}">
      <dgm:prSet/>
      <dgm:spPr/>
      <dgm:t>
        <a:bodyPr/>
        <a:lstStyle/>
        <a:p>
          <a:endParaRPr lang="en-US"/>
        </a:p>
      </dgm:t>
    </dgm:pt>
    <dgm:pt modelId="{321493BF-AD20-4771-8632-179BE10348A1}" type="sibTrans" cxnId="{2D14682F-C338-4C98-AE0E-44163756EA5D}">
      <dgm:prSet/>
      <dgm:spPr/>
      <dgm:t>
        <a:bodyPr/>
        <a:lstStyle/>
        <a:p>
          <a:endParaRPr lang="en-US"/>
        </a:p>
      </dgm:t>
    </dgm:pt>
    <dgm:pt modelId="{7BC17FB1-9C50-4395-A855-56110827AE43}">
      <dgm:prSet phldrT="[Text]"/>
      <dgm:spPr/>
      <dgm:t>
        <a:bodyPr/>
        <a:lstStyle/>
        <a:p>
          <a:r>
            <a:rPr lang="en-US" dirty="0" err="1" smtClean="0"/>
            <a:t>Chronograf</a:t>
          </a:r>
          <a:endParaRPr lang="en-US" dirty="0"/>
        </a:p>
      </dgm:t>
    </dgm:pt>
    <dgm:pt modelId="{D23ACD0E-05D3-46D9-A097-2AC898A7BA4D}" type="parTrans" cxnId="{AE1999F2-A3F9-460C-8443-38A43F35CC94}">
      <dgm:prSet/>
      <dgm:spPr/>
      <dgm:t>
        <a:bodyPr/>
        <a:lstStyle/>
        <a:p>
          <a:endParaRPr lang="en-US"/>
        </a:p>
      </dgm:t>
    </dgm:pt>
    <dgm:pt modelId="{4BAA0109-0EA3-4275-BE58-2DD55DA10EB9}" type="sibTrans" cxnId="{AE1999F2-A3F9-460C-8443-38A43F35CC94}">
      <dgm:prSet/>
      <dgm:spPr/>
      <dgm:t>
        <a:bodyPr/>
        <a:lstStyle/>
        <a:p>
          <a:endParaRPr lang="en-US"/>
        </a:p>
      </dgm:t>
    </dgm:pt>
    <dgm:pt modelId="{B7B6B082-C868-43EF-88BD-8C55FF6678BB}">
      <dgm:prSet phldrT="[Text]"/>
      <dgm:spPr/>
      <dgm:t>
        <a:bodyPr/>
        <a:lstStyle/>
        <a:p>
          <a:r>
            <a:rPr lang="en-US" dirty="0" err="1" smtClean="0"/>
            <a:t>Grafana</a:t>
          </a:r>
          <a:endParaRPr lang="en-US" dirty="0"/>
        </a:p>
      </dgm:t>
    </dgm:pt>
    <dgm:pt modelId="{4492D173-8641-46F8-8E54-E872CE8357BB}" type="parTrans" cxnId="{14F90BE2-1CC8-48A7-AE31-41C9BB9DF30E}">
      <dgm:prSet/>
      <dgm:spPr/>
      <dgm:t>
        <a:bodyPr/>
        <a:lstStyle/>
        <a:p>
          <a:endParaRPr lang="en-US"/>
        </a:p>
      </dgm:t>
    </dgm:pt>
    <dgm:pt modelId="{6E01399B-4B06-4965-87F1-611F7580E0A4}" type="sibTrans" cxnId="{14F90BE2-1CC8-48A7-AE31-41C9BB9DF30E}">
      <dgm:prSet/>
      <dgm:spPr/>
      <dgm:t>
        <a:bodyPr/>
        <a:lstStyle/>
        <a:p>
          <a:endParaRPr lang="en-US"/>
        </a:p>
      </dgm:t>
    </dgm:pt>
    <dgm:pt modelId="{89B807D7-E4BA-4F73-86CE-A489C90E7CD2}" type="pres">
      <dgm:prSet presAssocID="{2F0BADED-6DA8-41FA-84F0-D6C6D6A4F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BC91C-2893-4E7E-A220-D02F0E9092DB}" type="pres">
      <dgm:prSet presAssocID="{8DECF748-C842-46B1-98BD-FDA0AA6BB3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E7CE1-36BB-4A03-A575-717D8698B069}" type="pres">
      <dgm:prSet presAssocID="{644FFFA5-EC84-4179-B8E7-168F8C319417}" presName="parTxOnlySpace" presStyleCnt="0"/>
      <dgm:spPr/>
    </dgm:pt>
    <dgm:pt modelId="{7B59E729-6E2A-4CA5-9EE9-DED121BD9D41}" type="pres">
      <dgm:prSet presAssocID="{85944263-637B-4C2F-B973-F22007835FF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9EAEE-1116-4798-AE94-AE7D129ACD38}" type="pres">
      <dgm:prSet presAssocID="{321493BF-AD20-4771-8632-179BE10348A1}" presName="parTxOnlySpace" presStyleCnt="0"/>
      <dgm:spPr/>
    </dgm:pt>
    <dgm:pt modelId="{A388C4C1-988B-4DE3-A020-61DFF45C3F3E}" type="pres">
      <dgm:prSet presAssocID="{7BC17FB1-9C50-4395-A855-56110827AE4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0E56E-D2EA-4FF4-9EE9-B07D857DE8EB}" type="pres">
      <dgm:prSet presAssocID="{4BAA0109-0EA3-4275-BE58-2DD55DA10EB9}" presName="parTxOnlySpace" presStyleCnt="0"/>
      <dgm:spPr/>
    </dgm:pt>
    <dgm:pt modelId="{87F7B81C-5383-4DDA-961D-42763A481055}" type="pres">
      <dgm:prSet presAssocID="{B7B6B082-C868-43EF-88BD-8C55FF6678B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90BE2-1CC8-48A7-AE31-41C9BB9DF30E}" srcId="{2F0BADED-6DA8-41FA-84F0-D6C6D6A4FAE4}" destId="{B7B6B082-C868-43EF-88BD-8C55FF6678BB}" srcOrd="3" destOrd="0" parTransId="{4492D173-8641-46F8-8E54-E872CE8357BB}" sibTransId="{6E01399B-4B06-4965-87F1-611F7580E0A4}"/>
    <dgm:cxn modelId="{EA9376F2-4E4D-4090-B72E-984F83F93CEB}" type="presOf" srcId="{2F0BADED-6DA8-41FA-84F0-D6C6D6A4FAE4}" destId="{89B807D7-E4BA-4F73-86CE-A489C90E7CD2}" srcOrd="0" destOrd="0" presId="urn:microsoft.com/office/officeart/2005/8/layout/chevron1"/>
    <dgm:cxn modelId="{E27B264A-009C-406D-93C7-496ABDF5F9D2}" srcId="{2F0BADED-6DA8-41FA-84F0-D6C6D6A4FAE4}" destId="{8DECF748-C842-46B1-98BD-FDA0AA6BB3D7}" srcOrd="0" destOrd="0" parTransId="{16ACA781-E459-438E-8B46-91F2AC670F39}" sibTransId="{644FFFA5-EC84-4179-B8E7-168F8C319417}"/>
    <dgm:cxn modelId="{49E143B5-3009-4B42-BF81-7341CEE598E0}" type="presOf" srcId="{85944263-637B-4C2F-B973-F22007835FFF}" destId="{7B59E729-6E2A-4CA5-9EE9-DED121BD9D41}" srcOrd="0" destOrd="0" presId="urn:microsoft.com/office/officeart/2005/8/layout/chevron1"/>
    <dgm:cxn modelId="{6242523B-4D24-42DA-A5DE-8DC2E8F2C11D}" type="presOf" srcId="{B7B6B082-C868-43EF-88BD-8C55FF6678BB}" destId="{87F7B81C-5383-4DDA-961D-42763A481055}" srcOrd="0" destOrd="0" presId="urn:microsoft.com/office/officeart/2005/8/layout/chevron1"/>
    <dgm:cxn modelId="{AE1999F2-A3F9-460C-8443-38A43F35CC94}" srcId="{2F0BADED-6DA8-41FA-84F0-D6C6D6A4FAE4}" destId="{7BC17FB1-9C50-4395-A855-56110827AE43}" srcOrd="2" destOrd="0" parTransId="{D23ACD0E-05D3-46D9-A097-2AC898A7BA4D}" sibTransId="{4BAA0109-0EA3-4275-BE58-2DD55DA10EB9}"/>
    <dgm:cxn modelId="{2D14682F-C338-4C98-AE0E-44163756EA5D}" srcId="{2F0BADED-6DA8-41FA-84F0-D6C6D6A4FAE4}" destId="{85944263-637B-4C2F-B973-F22007835FFF}" srcOrd="1" destOrd="0" parTransId="{88DB9364-7822-4D37-AB84-B128C4A3B323}" sibTransId="{321493BF-AD20-4771-8632-179BE10348A1}"/>
    <dgm:cxn modelId="{261DED09-B215-495C-975B-607535ADA5CE}" type="presOf" srcId="{7BC17FB1-9C50-4395-A855-56110827AE43}" destId="{A388C4C1-988B-4DE3-A020-61DFF45C3F3E}" srcOrd="0" destOrd="0" presId="urn:microsoft.com/office/officeart/2005/8/layout/chevron1"/>
    <dgm:cxn modelId="{86FCC493-429B-4185-B195-6081A594C6AB}" type="presOf" srcId="{8DECF748-C842-46B1-98BD-FDA0AA6BB3D7}" destId="{25DBC91C-2893-4E7E-A220-D02F0E9092DB}" srcOrd="0" destOrd="0" presId="urn:microsoft.com/office/officeart/2005/8/layout/chevron1"/>
    <dgm:cxn modelId="{4AF80690-BEB9-4EBB-9AC5-494F1A742287}" type="presParOf" srcId="{89B807D7-E4BA-4F73-86CE-A489C90E7CD2}" destId="{25DBC91C-2893-4E7E-A220-D02F0E9092DB}" srcOrd="0" destOrd="0" presId="urn:microsoft.com/office/officeart/2005/8/layout/chevron1"/>
    <dgm:cxn modelId="{C3CCB779-B5EF-4E34-9340-970EA977562F}" type="presParOf" srcId="{89B807D7-E4BA-4F73-86CE-A489C90E7CD2}" destId="{F2AE7CE1-36BB-4A03-A575-717D8698B069}" srcOrd="1" destOrd="0" presId="urn:microsoft.com/office/officeart/2005/8/layout/chevron1"/>
    <dgm:cxn modelId="{40B52A73-6E27-42F7-8248-9308DBDC2C20}" type="presParOf" srcId="{89B807D7-E4BA-4F73-86CE-A489C90E7CD2}" destId="{7B59E729-6E2A-4CA5-9EE9-DED121BD9D41}" srcOrd="2" destOrd="0" presId="urn:microsoft.com/office/officeart/2005/8/layout/chevron1"/>
    <dgm:cxn modelId="{B040DE13-EA6D-4D76-B091-FB2C51AC9F65}" type="presParOf" srcId="{89B807D7-E4BA-4F73-86CE-A489C90E7CD2}" destId="{7F89EAEE-1116-4798-AE94-AE7D129ACD38}" srcOrd="3" destOrd="0" presId="urn:microsoft.com/office/officeart/2005/8/layout/chevron1"/>
    <dgm:cxn modelId="{8FFFC683-A43F-4694-B6EE-6FE2B7377964}" type="presParOf" srcId="{89B807D7-E4BA-4F73-86CE-A489C90E7CD2}" destId="{A388C4C1-988B-4DE3-A020-61DFF45C3F3E}" srcOrd="4" destOrd="0" presId="urn:microsoft.com/office/officeart/2005/8/layout/chevron1"/>
    <dgm:cxn modelId="{E772AD97-001B-4F08-8424-8531A94E78D5}" type="presParOf" srcId="{89B807D7-E4BA-4F73-86CE-A489C90E7CD2}" destId="{8B10E56E-D2EA-4FF4-9EE9-B07D857DE8EB}" srcOrd="5" destOrd="0" presId="urn:microsoft.com/office/officeart/2005/8/layout/chevron1"/>
    <dgm:cxn modelId="{CEB2708B-8072-4DA6-A84C-2EABF893B4ED}" type="presParOf" srcId="{89B807D7-E4BA-4F73-86CE-A489C90E7CD2}" destId="{87F7B81C-5383-4DDA-961D-42763A4810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C2933-0D46-455D-9524-EB816E14C7C1}">
      <dsp:nvSpPr>
        <dsp:cNvPr id="0" name=""/>
        <dsp:cNvSpPr/>
      </dsp:nvSpPr>
      <dsp:spPr>
        <a:xfrm>
          <a:off x="5050" y="483883"/>
          <a:ext cx="2939984" cy="117599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Senzorski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čvor</a:t>
          </a:r>
          <a:endParaRPr lang="en-US" sz="2400" kern="1200" dirty="0"/>
        </a:p>
      </dsp:txBody>
      <dsp:txXfrm>
        <a:off x="593047" y="483883"/>
        <a:ext cx="1763991" cy="1175993"/>
      </dsp:txXfrm>
    </dsp:sp>
    <dsp:sp modelId="{280AC8E1-77F7-4F22-AF6F-323682159558}">
      <dsp:nvSpPr>
        <dsp:cNvPr id="0" name=""/>
        <dsp:cNvSpPr/>
      </dsp:nvSpPr>
      <dsp:spPr>
        <a:xfrm>
          <a:off x="2651036" y="483883"/>
          <a:ext cx="2939984" cy="1175993"/>
        </a:xfrm>
        <a:prstGeom prst="chevron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Bežična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komunikacija</a:t>
          </a:r>
          <a:endParaRPr lang="en-US" sz="2400" kern="1200" dirty="0"/>
        </a:p>
      </dsp:txBody>
      <dsp:txXfrm>
        <a:off x="3239033" y="483883"/>
        <a:ext cx="1763991" cy="1175993"/>
      </dsp:txXfrm>
    </dsp:sp>
    <dsp:sp modelId="{DF5D0FD2-08B1-4B32-8E80-6D89C9CE6A85}">
      <dsp:nvSpPr>
        <dsp:cNvPr id="0" name=""/>
        <dsp:cNvSpPr/>
      </dsp:nvSpPr>
      <dsp:spPr>
        <a:xfrm>
          <a:off x="5297022" y="483883"/>
          <a:ext cx="2939984" cy="1175993"/>
        </a:xfrm>
        <a:prstGeom prst="chevron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MQTT</a:t>
          </a:r>
          <a:r>
            <a:rPr lang="en-US" sz="2400" kern="1200" baseline="0" dirty="0" smtClean="0"/>
            <a:t> </a:t>
          </a:r>
          <a:r>
            <a:rPr lang="en-US" sz="2400" kern="1200" baseline="0" dirty="0" err="1" smtClean="0"/>
            <a:t>protokol</a:t>
          </a:r>
          <a:endParaRPr lang="en-US" sz="2400" kern="1200" dirty="0"/>
        </a:p>
      </dsp:txBody>
      <dsp:txXfrm>
        <a:off x="5885019" y="483883"/>
        <a:ext cx="1763991" cy="1175993"/>
      </dsp:txXfrm>
    </dsp:sp>
    <dsp:sp modelId="{7D057E53-08FE-4318-B62F-5956DB9FA8EA}">
      <dsp:nvSpPr>
        <dsp:cNvPr id="0" name=""/>
        <dsp:cNvSpPr/>
      </dsp:nvSpPr>
      <dsp:spPr>
        <a:xfrm>
          <a:off x="7943008" y="483883"/>
          <a:ext cx="2939984" cy="1175993"/>
        </a:xfrm>
        <a:prstGeom prst="chevron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Vizualizacija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podataka</a:t>
          </a:r>
          <a:endParaRPr lang="en-US" sz="2400" kern="1200" dirty="0"/>
        </a:p>
      </dsp:txBody>
      <dsp:txXfrm>
        <a:off x="8531005" y="483883"/>
        <a:ext cx="1763991" cy="1175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EB5B2-6543-4694-80E8-55A96931B718}">
      <dsp:nvSpPr>
        <dsp:cNvPr id="0" name=""/>
        <dsp:cNvSpPr/>
      </dsp:nvSpPr>
      <dsp:spPr>
        <a:xfrm>
          <a:off x="0" y="0"/>
          <a:ext cx="4611624" cy="1216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 </a:t>
          </a:r>
          <a:r>
            <a:rPr lang="en-US" sz="2300" kern="1200" dirty="0" err="1" smtClean="0"/>
            <a:t>Odašiljač</a:t>
          </a:r>
          <a:r>
            <a:rPr lang="en-US" sz="2300" kern="1200" dirty="0" smtClean="0"/>
            <a:t> (trig pin) </a:t>
          </a:r>
          <a:r>
            <a:rPr lang="en-US" sz="2300" kern="1200" dirty="0" err="1" smtClean="0"/>
            <a:t>šalje</a:t>
          </a:r>
          <a:r>
            <a:rPr lang="en-US" sz="2300" kern="1200" dirty="0" smtClean="0"/>
            <a:t> signal: </a:t>
          </a:r>
          <a:r>
            <a:rPr lang="en-US" sz="2300" kern="1200" dirty="0" err="1" smtClean="0"/>
            <a:t>visokofrekvetni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zvuk</a:t>
          </a:r>
          <a:endParaRPr lang="en-US" sz="2300" kern="1200" dirty="0"/>
        </a:p>
      </dsp:txBody>
      <dsp:txXfrm>
        <a:off x="35635" y="35635"/>
        <a:ext cx="3298752" cy="1145389"/>
      </dsp:txXfrm>
    </dsp:sp>
    <dsp:sp modelId="{A1A4E10B-BAA3-4C72-9C79-66B531A5DF19}">
      <dsp:nvSpPr>
        <dsp:cNvPr id="0" name=""/>
        <dsp:cNvSpPr/>
      </dsp:nvSpPr>
      <dsp:spPr>
        <a:xfrm>
          <a:off x="377301" y="1439754"/>
          <a:ext cx="4611624" cy="1216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2. </a:t>
          </a:r>
          <a:r>
            <a:rPr lang="en-US" sz="2300" kern="1200" dirty="0" err="1" smtClean="0"/>
            <a:t>Kad</a:t>
          </a:r>
          <a:r>
            <a:rPr lang="en-US" sz="2300" kern="1200" dirty="0" smtClean="0"/>
            <a:t> signal </a:t>
          </a:r>
          <a:r>
            <a:rPr lang="en-US" sz="2300" kern="1200" dirty="0" err="1" smtClean="0"/>
            <a:t>pronađe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objekt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reflektira</a:t>
          </a:r>
          <a:r>
            <a:rPr lang="en-US" sz="2300" kern="1200" dirty="0" smtClean="0"/>
            <a:t> se </a:t>
          </a:r>
          <a:r>
            <a:rPr lang="en-US" sz="2300" kern="1200" dirty="0" err="1" smtClean="0"/>
            <a:t>i</a:t>
          </a:r>
          <a:r>
            <a:rPr lang="en-US" sz="2300" kern="1200" dirty="0" smtClean="0"/>
            <a:t>…</a:t>
          </a:r>
          <a:endParaRPr lang="en-US" sz="2300" kern="1200" dirty="0"/>
        </a:p>
      </dsp:txBody>
      <dsp:txXfrm>
        <a:off x="412936" y="1475389"/>
        <a:ext cx="3342617" cy="1145389"/>
      </dsp:txXfrm>
    </dsp:sp>
    <dsp:sp modelId="{1226C8AB-09FD-4C13-A267-D6DD4FF118CA}">
      <dsp:nvSpPr>
        <dsp:cNvPr id="0" name=""/>
        <dsp:cNvSpPr/>
      </dsp:nvSpPr>
      <dsp:spPr>
        <a:xfrm>
          <a:off x="813815" y="2838873"/>
          <a:ext cx="4611624" cy="1216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 </a:t>
          </a:r>
          <a:r>
            <a:rPr lang="en-US" sz="2300" kern="1200" dirty="0" err="1" smtClean="0"/>
            <a:t>Prijamnik</a:t>
          </a:r>
          <a:r>
            <a:rPr lang="en-US" sz="2300" kern="1200" dirty="0" smtClean="0"/>
            <a:t> (echo pin) </a:t>
          </a:r>
          <a:r>
            <a:rPr lang="en-US" sz="2300" kern="1200" dirty="0" err="1" smtClean="0"/>
            <a:t>primi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ga.</a:t>
          </a:r>
          <a:endParaRPr lang="en-US" sz="2300" kern="1200" dirty="0"/>
        </a:p>
      </dsp:txBody>
      <dsp:txXfrm>
        <a:off x="849450" y="2874508"/>
        <a:ext cx="3342617" cy="1145389"/>
      </dsp:txXfrm>
    </dsp:sp>
    <dsp:sp modelId="{0A86F270-3059-46A0-B098-CEA30A6F0D51}">
      <dsp:nvSpPr>
        <dsp:cNvPr id="0" name=""/>
        <dsp:cNvSpPr/>
      </dsp:nvSpPr>
      <dsp:spPr>
        <a:xfrm>
          <a:off x="3820795" y="922633"/>
          <a:ext cx="790828" cy="790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998731" y="922633"/>
        <a:ext cx="434956" cy="595098"/>
      </dsp:txXfrm>
    </dsp:sp>
    <dsp:sp modelId="{0C7B533F-6A9F-4489-AF34-39C15AFB0EF2}">
      <dsp:nvSpPr>
        <dsp:cNvPr id="0" name=""/>
        <dsp:cNvSpPr/>
      </dsp:nvSpPr>
      <dsp:spPr>
        <a:xfrm>
          <a:off x="4227703" y="2333959"/>
          <a:ext cx="790828" cy="790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405639" y="2333959"/>
        <a:ext cx="434956" cy="595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C91C-2893-4E7E-A220-D02F0E9092DB}">
      <dsp:nvSpPr>
        <dsp:cNvPr id="0" name=""/>
        <dsp:cNvSpPr/>
      </dsp:nvSpPr>
      <dsp:spPr>
        <a:xfrm>
          <a:off x="4877" y="570036"/>
          <a:ext cx="2839417" cy="11357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Node-RED</a:t>
          </a:r>
          <a:endParaRPr lang="en-US" sz="2600" kern="1200" dirty="0"/>
        </a:p>
      </dsp:txBody>
      <dsp:txXfrm>
        <a:off x="572760" y="570036"/>
        <a:ext cx="1703651" cy="1135766"/>
      </dsp:txXfrm>
    </dsp:sp>
    <dsp:sp modelId="{7B59E729-6E2A-4CA5-9EE9-DED121BD9D41}">
      <dsp:nvSpPr>
        <dsp:cNvPr id="0" name=""/>
        <dsp:cNvSpPr/>
      </dsp:nvSpPr>
      <dsp:spPr>
        <a:xfrm>
          <a:off x="2560353" y="570036"/>
          <a:ext cx="2839417" cy="1135766"/>
        </a:xfrm>
        <a:prstGeom prst="chevron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InfluxDB</a:t>
          </a:r>
          <a:endParaRPr lang="en-US" sz="2600" kern="1200" dirty="0"/>
        </a:p>
      </dsp:txBody>
      <dsp:txXfrm>
        <a:off x="3128236" y="570036"/>
        <a:ext cx="1703651" cy="1135766"/>
      </dsp:txXfrm>
    </dsp:sp>
    <dsp:sp modelId="{A388C4C1-988B-4DE3-A020-61DFF45C3F3E}">
      <dsp:nvSpPr>
        <dsp:cNvPr id="0" name=""/>
        <dsp:cNvSpPr/>
      </dsp:nvSpPr>
      <dsp:spPr>
        <a:xfrm>
          <a:off x="5115829" y="570036"/>
          <a:ext cx="2839417" cy="1135766"/>
        </a:xfrm>
        <a:prstGeom prst="chevron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Chronograf</a:t>
          </a:r>
          <a:endParaRPr lang="en-US" sz="2600" kern="1200" dirty="0"/>
        </a:p>
      </dsp:txBody>
      <dsp:txXfrm>
        <a:off x="5683712" y="570036"/>
        <a:ext cx="1703651" cy="1135766"/>
      </dsp:txXfrm>
    </dsp:sp>
    <dsp:sp modelId="{87F7B81C-5383-4DDA-961D-42763A481055}">
      <dsp:nvSpPr>
        <dsp:cNvPr id="0" name=""/>
        <dsp:cNvSpPr/>
      </dsp:nvSpPr>
      <dsp:spPr>
        <a:xfrm>
          <a:off x="7671304" y="570036"/>
          <a:ext cx="2839417" cy="1135766"/>
        </a:xfrm>
        <a:prstGeom prst="chevron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Grafana</a:t>
          </a:r>
          <a:endParaRPr lang="en-US" sz="2600" kern="1200" dirty="0"/>
        </a:p>
      </dsp:txBody>
      <dsp:txXfrm>
        <a:off x="8239187" y="570036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6E8F-540F-4DC7-BDEF-8B4418CE1D4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8DA3-D0E6-4E15-9426-C5E975CD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Mjerenje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udaljenosti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osvijetljenosti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pomoću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HC-SR04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LDR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3404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Ante Pupačić</a:t>
            </a:r>
          </a:p>
          <a:p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Split,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srpanj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2020.</a:t>
            </a:r>
          </a:p>
          <a:p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572" y="6309359"/>
            <a:ext cx="1276428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Grafana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 descr="C:\Users\Ante Pupacic\Desktop\New folder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9" y="1810659"/>
            <a:ext cx="7925707" cy="4141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6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MQTT-Explorer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10" y="1843088"/>
            <a:ext cx="8024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240" y="365125"/>
            <a:ext cx="9179560" cy="5131435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Hvala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7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7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pozornosti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!!!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6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294529"/>
            <a:ext cx="11304902" cy="3173751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3824466"/>
              </p:ext>
            </p:extLst>
          </p:nvPr>
        </p:nvGraphicFramePr>
        <p:xfrm>
          <a:off x="595745" y="1381760"/>
          <a:ext cx="10888043" cy="214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Motivacija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projekta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4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Ultrazvučni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senzor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HC-SR04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07" y="1994958"/>
            <a:ext cx="5381625" cy="4143375"/>
          </a:xfr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92723335"/>
              </p:ext>
            </p:extLst>
          </p:nvPr>
        </p:nvGraphicFramePr>
        <p:xfrm>
          <a:off x="711200" y="2082800"/>
          <a:ext cx="5425440" cy="405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9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LDR (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engl.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Light Dependent</a:t>
            </a:r>
            <a:r>
              <a:rPr lang="en-US" dirty="0"/>
              <a:t>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Resistor)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vjetlosno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ovisni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otpornik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6" y="2294108"/>
            <a:ext cx="4108234" cy="3741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9" y="2506882"/>
            <a:ext cx="3528907" cy="35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Odašiljač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Uno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nRF24L01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HC-SR04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LDR</a:t>
            </a: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Otpornik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6377" l="2113" r="950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1825625"/>
            <a:ext cx="6261947" cy="4510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4" y="2318703"/>
            <a:ext cx="3327575" cy="18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Prijamnik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Uno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nRF24L01</a:t>
            </a: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Slanje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podataka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serijski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port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8" name="Picture 7" descr="C:\Users\Ante Pupacic\Desktop\Rx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84" y="1649861"/>
            <a:ext cx="3730661" cy="4139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5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MQTT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protokol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0432"/>
          </a:xfrm>
        </p:spPr>
        <p:txBody>
          <a:bodyPr>
            <a:norm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Publish/Subscribe</a:t>
            </a: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Tema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Razina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kvalitete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usluge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engl.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Quality of Service -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QoS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scripta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Č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itanje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podataka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serijskog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porta</a:t>
            </a: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Slanje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podataka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broker (mqtt.eclipse.org)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TOPIC_ONE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 = "A507/sensors/distance"</a:t>
            </a:r>
          </a:p>
          <a:p>
            <a:pPr marL="0" indent="0">
              <a:buNone/>
            </a:pPr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    TOPIC_TWO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 = "A507/sensors/light"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2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840"/>
            <a:ext cx="10515600" cy="1493520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Vizualizacija</a:t>
            </a:r>
            <a:r>
              <a:rPr lang="en-US" sz="4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9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podataka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Pokretanje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docker-compose.yml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nardbenom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retku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koji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sadrži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sljedeće</a:t>
            </a:r>
            <a:r>
              <a:rPr lang="en-US" sz="3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1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aplikacije</a:t>
            </a:r>
            <a: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br>
              <a:rPr lang="en-US" sz="3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3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3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189865"/>
              </p:ext>
            </p:extLst>
          </p:nvPr>
        </p:nvGraphicFramePr>
        <p:xfrm>
          <a:off x="838200" y="3108960"/>
          <a:ext cx="10515600" cy="227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4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Node-RED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/>
          <a:lstStyle/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Preplaćivanje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teme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Slanje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podataka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Influxdb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bazu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podataka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C:\Users\Ante Pupacic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02" y="2722880"/>
            <a:ext cx="6279198" cy="38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3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142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Mjerenje udaljenosti i osvijetljenosti pomoću HC-SR04 i LDR</vt:lpstr>
      <vt:lpstr>Motivacija projekta</vt:lpstr>
      <vt:lpstr>Ultrazvučni senzor HC-SR04</vt:lpstr>
      <vt:lpstr>LDR (engl. Light Dependent Resistor)</vt:lpstr>
      <vt:lpstr>Odašiljač</vt:lpstr>
      <vt:lpstr>Prijamnik</vt:lpstr>
      <vt:lpstr>MQTT protokol</vt:lpstr>
      <vt:lpstr>Vizualizacija podataka  - Pokretanje docker-compose.yml u nardbenom retku koji sadrži sljedeće aplikacije:  </vt:lpstr>
      <vt:lpstr>Node-RED</vt:lpstr>
      <vt:lpstr>Grafana</vt:lpstr>
      <vt:lpstr>MQTT-Explorer</vt:lpstr>
      <vt:lpstr>Hvala na pozornosti!!!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Ante Pupačić</cp:lastModifiedBy>
  <cp:revision>29</cp:revision>
  <dcterms:created xsi:type="dcterms:W3CDTF">2020-06-26T21:34:15Z</dcterms:created>
  <dcterms:modified xsi:type="dcterms:W3CDTF">2020-07-14T09:24:29Z</dcterms:modified>
</cp:coreProperties>
</file>