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94726"/>
  </p:normalViewPr>
  <p:slideViewPr>
    <p:cSldViewPr snapToGrid="0" snapToObjects="1">
      <p:cViewPr varScale="1">
        <p:scale>
          <a:sx n="117" d="100"/>
          <a:sy n="117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0564-284F-4D44-A324-0DA2CC5E1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313E3-8462-3641-8F96-12BB06FDF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F78E4-E75C-5245-B78B-EABE9084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2BE2-C5EA-B74D-BE67-46EBBCE4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6E21-78D2-1242-9A58-886B4D28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F14A-7692-324D-9EE6-10ED55AB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036B7-E9EA-4E4F-ABC4-AC86904E6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56AD9-8132-074E-95E7-2107B4F2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06552-7B57-E84F-BD7D-4296BBFA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D873-E33A-F94A-920A-3F3ACA51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16F1B-4828-4C47-B4BF-BD9ABF43E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33D0-6D27-764B-AD5E-4416F579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6E3A1-6C27-0C4B-9424-4D094DA8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AAA6-9E5E-5B44-B127-3563AFC1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2DFF-624D-3349-B0B5-74852FAD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6A30-7BB3-544C-A4CC-8CDAFBF6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0A4F-2243-934D-9B9B-63C1A3B8F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15961-EE2F-734E-8D12-635EDB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C9B3C-9EBE-824A-AF93-2A47AB90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2F50-D6C5-6C44-9C62-A83C5E25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75FF-EBC6-F645-8088-747C9D39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5C8D-B70B-0043-9E46-6F0DB323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1016-59F4-7447-9F7D-F3245236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A58B3-44C3-8A43-BE51-180F2747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A1941-ABF8-5348-B5E1-478B23EC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12C1-48E9-2543-A8B4-5FFA2BDD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54B5-6ED4-5A4A-982D-CA732000B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E2F60-19C7-5A44-97CB-9A7D8328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901EE-1C16-744F-9FC0-22C031BE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19DB-525D-454F-BD1E-92F80D2C8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FEF38-BF66-974A-8DE3-41F127B9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9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6C1B-E8DA-414A-9F4D-11ED3160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32F4-746E-5148-AF68-B4916DFFB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46371-2260-DE4D-8DD1-AD33D9B1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44A60-0A05-784D-AC61-274BF1F75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FD07E0-1CF7-D342-A9AB-2372CBF9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147F4-A38C-3E48-AD5E-E7DED21E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3A33C-A3CE-CF45-81A4-526FE67A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012F4-2B8B-694B-9390-46FACC9A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A7AC-8BCE-B446-9A40-D790179F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2DA7B-95E6-C94F-A849-A2C7D498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9C352-4EBD-6645-8F64-CA351D6C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1B2F8-B815-1B45-943A-54D11FCA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0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D50C6-41A8-DA44-B6FD-15703C54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7FFB9-F5B8-4049-8E51-FDF867DD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B00FA-A86C-284A-BAD2-B467CF3F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D6FE-29D7-0D42-916D-F647D5E2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7E09-8A68-DD43-9472-8CB032558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35210-236F-8548-AA9B-251C39930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6C5AD-68E5-4F46-8E80-448C72F0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A5EF5-F881-0644-B010-3F682912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B40B-22F0-214B-A4E7-145B3DB0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1C12-ED90-4440-9CAB-C65334D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77412-5DF4-124F-B36E-1786FFC7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E47BE-3946-6342-AEE9-8CED9F06F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2F971-4E7D-964B-B1F6-E2CC2AEE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69F29-F973-BA47-BA34-929DC667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03DAE-DD36-9C49-B82B-4D0080B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23CCD-DDC7-0348-BA27-33E894E6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0F948-C986-4847-9295-605626E7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17252-91EE-484C-90EE-6BA44FCB8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FF5D8-9FE6-7749-84B8-FC082E3E4898}" type="datetimeFigureOut">
              <a:rPr lang="en-US" smtClean="0"/>
              <a:t>7/6/20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BDF2-67EF-4E4D-8FC5-6B7E960D5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09AB-4A04-D144-80F1-DD96A4345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C00B-C473-254E-9C96-4DE9BBA5E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6883876C-8520-754B-8F97-5B5185D2E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5208" y="2343832"/>
            <a:ext cx="688845" cy="688845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03EC637-A746-E549-A99A-76F4BC037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739" y="3265477"/>
            <a:ext cx="621422" cy="62142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626D312-B497-B343-B535-9D82F7C2F234}"/>
              </a:ext>
            </a:extLst>
          </p:cNvPr>
          <p:cNvSpPr/>
          <p:nvPr/>
        </p:nvSpPr>
        <p:spPr>
          <a:xfrm>
            <a:off x="4921593" y="2695519"/>
            <a:ext cx="7018601" cy="260791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AD9C797-76F5-BE40-9055-760E698D57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3662" y="3704660"/>
            <a:ext cx="784964" cy="78496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93712F5E-AC4C-8942-8882-F71E321DB0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9888" y="3695180"/>
            <a:ext cx="486914" cy="48691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B9FA6FF-84F2-7441-B38F-3A5D80F232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48264" y="3648744"/>
            <a:ext cx="784964" cy="78496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DA9DEE0-ED65-C841-B0D6-53049A2F507F}"/>
              </a:ext>
            </a:extLst>
          </p:cNvPr>
          <p:cNvSpPr/>
          <p:nvPr/>
        </p:nvSpPr>
        <p:spPr>
          <a:xfrm>
            <a:off x="2743691" y="623219"/>
            <a:ext cx="1333527" cy="1287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384B0F-7077-DE4B-9820-13958EE9553E}"/>
              </a:ext>
            </a:extLst>
          </p:cNvPr>
          <p:cNvSpPr/>
          <p:nvPr/>
        </p:nvSpPr>
        <p:spPr>
          <a:xfrm>
            <a:off x="7059369" y="3032677"/>
            <a:ext cx="4521598" cy="18417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977ED4-0086-FB4D-8CBC-1CD21D85675C}"/>
              </a:ext>
            </a:extLst>
          </p:cNvPr>
          <p:cNvSpPr txBox="1"/>
          <p:nvPr/>
        </p:nvSpPr>
        <p:spPr>
          <a:xfrm>
            <a:off x="10181603" y="3035604"/>
            <a:ext cx="141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AKS Subnet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514DD40A-6791-6F46-BDB8-E047C619A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1942" y="4153260"/>
            <a:ext cx="621422" cy="62142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AE5E046-1B2C-6748-9592-901C079827CF}"/>
              </a:ext>
            </a:extLst>
          </p:cNvPr>
          <p:cNvSpPr txBox="1"/>
          <p:nvPr/>
        </p:nvSpPr>
        <p:spPr>
          <a:xfrm>
            <a:off x="5297017" y="4899277"/>
            <a:ext cx="22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PublicIP</a:t>
            </a:r>
            <a:r>
              <a:rPr lang="en-US" dirty="0"/>
              <a:t> for Inbound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BFC46B-53CD-3741-9F8D-5D132F9D258B}"/>
              </a:ext>
            </a:extLst>
          </p:cNvPr>
          <p:cNvSpPr txBox="1"/>
          <p:nvPr/>
        </p:nvSpPr>
        <p:spPr>
          <a:xfrm>
            <a:off x="5168775" y="2753703"/>
            <a:ext cx="22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PublicIP</a:t>
            </a:r>
            <a:r>
              <a:rPr lang="en-US" dirty="0"/>
              <a:t> for Outbound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F835B457-1B1F-4646-AC5C-20E6E3734D85}"/>
              </a:ext>
            </a:extLst>
          </p:cNvPr>
          <p:cNvSpPr/>
          <p:nvPr/>
        </p:nvSpPr>
        <p:spPr>
          <a:xfrm>
            <a:off x="3116541" y="3082707"/>
            <a:ext cx="1603121" cy="2001235"/>
          </a:xfrm>
          <a:prstGeom prst="clou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B696B9-7C9D-7144-B1E7-EAFD067407B7}"/>
              </a:ext>
            </a:extLst>
          </p:cNvPr>
          <p:cNvSpPr/>
          <p:nvPr/>
        </p:nvSpPr>
        <p:spPr>
          <a:xfrm>
            <a:off x="2743692" y="5093423"/>
            <a:ext cx="1201507" cy="12876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WAF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67DFBF6-070B-7445-BFC2-4B336FB620D9}"/>
              </a:ext>
            </a:extLst>
          </p:cNvPr>
          <p:cNvCxnSpPr>
            <a:cxnSpLocks/>
            <a:stCxn id="28" idx="1"/>
            <a:endCxn id="36" idx="2"/>
          </p:cNvCxnSpPr>
          <p:nvPr/>
        </p:nvCxnSpPr>
        <p:spPr>
          <a:xfrm rot="10800000">
            <a:off x="3410455" y="1910834"/>
            <a:ext cx="1940284" cy="1665355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22E076DF-571C-4547-B5A5-87E988677B17}"/>
              </a:ext>
            </a:extLst>
          </p:cNvPr>
          <p:cNvCxnSpPr>
            <a:cxnSpLocks/>
            <a:stCxn id="48" idx="0"/>
            <a:endCxn id="39" idx="1"/>
          </p:cNvCxnSpPr>
          <p:nvPr/>
        </p:nvCxnSpPr>
        <p:spPr>
          <a:xfrm rot="5400000" flipH="1" flipV="1">
            <a:off x="4058468" y="3749949"/>
            <a:ext cx="629452" cy="2057496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>
            <a:extLst>
              <a:ext uri="{FF2B5EF4-FFF2-40B4-BE49-F238E27FC236}">
                <a16:creationId xmlns:a16="http://schemas.microsoft.com/office/drawing/2014/main" id="{8F6EF6CC-2273-A94A-BA9A-9D060D1CF6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657" y="3847555"/>
            <a:ext cx="469900" cy="4699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F2641AD1-309F-F34E-9692-D955137BC0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72288" y="3847580"/>
            <a:ext cx="486914" cy="486914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84DE9C8D-1342-B443-B644-E9B2949BDE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24688" y="3999980"/>
            <a:ext cx="486914" cy="486914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52BB08-3D82-DF43-88DE-0F0EF35B6BA1}"/>
              </a:ext>
            </a:extLst>
          </p:cNvPr>
          <p:cNvCxnSpPr>
            <a:cxnSpLocks/>
          </p:cNvCxnSpPr>
          <p:nvPr/>
        </p:nvCxnSpPr>
        <p:spPr>
          <a:xfrm flipV="1">
            <a:off x="8606666" y="3738312"/>
            <a:ext cx="1137430" cy="23494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E121BE-2849-294D-89D5-D0F0A25A4AD7}"/>
              </a:ext>
            </a:extLst>
          </p:cNvPr>
          <p:cNvCxnSpPr>
            <a:cxnSpLocks/>
          </p:cNvCxnSpPr>
          <p:nvPr/>
        </p:nvCxnSpPr>
        <p:spPr>
          <a:xfrm>
            <a:off x="8606666" y="3999475"/>
            <a:ext cx="1121446" cy="8350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D78A6B1-37D8-8844-BB2B-6B4FC4EBBDA5}"/>
              </a:ext>
            </a:extLst>
          </p:cNvPr>
          <p:cNvCxnSpPr>
            <a:cxnSpLocks/>
          </p:cNvCxnSpPr>
          <p:nvPr/>
        </p:nvCxnSpPr>
        <p:spPr>
          <a:xfrm>
            <a:off x="8613825" y="4029342"/>
            <a:ext cx="1121446" cy="33963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9D4BCA-E721-0C4B-A6FC-18EF271F84E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972161" y="3576188"/>
            <a:ext cx="1799307" cy="331532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C98B89-953D-6948-9876-0575BA97C8BA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023364" y="4153260"/>
            <a:ext cx="1805497" cy="31071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Azure logo">
            <a:extLst>
              <a:ext uri="{FF2B5EF4-FFF2-40B4-BE49-F238E27FC236}">
                <a16:creationId xmlns:a16="http://schemas.microsoft.com/office/drawing/2014/main" id="{366897C4-4FA8-2D4C-8532-6C822DFB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70" y="3518908"/>
            <a:ext cx="865917" cy="67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CC91875B-6645-1B4D-9A7A-9CE16E51E947}"/>
              </a:ext>
            </a:extLst>
          </p:cNvPr>
          <p:cNvCxnSpPr>
            <a:cxnSpLocks/>
            <a:endCxn id="1026" idx="3"/>
          </p:cNvCxnSpPr>
          <p:nvPr/>
        </p:nvCxnSpPr>
        <p:spPr>
          <a:xfrm rot="10800000" flipV="1">
            <a:off x="1797188" y="3712639"/>
            <a:ext cx="3532327" cy="143722"/>
          </a:xfrm>
          <a:prstGeom prst="bentConnector3">
            <a:avLst>
              <a:gd name="adj1" fmla="val 54006"/>
            </a:avLst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433693C-23EE-3D40-8A53-6F7ED34A6AF6}"/>
              </a:ext>
            </a:extLst>
          </p:cNvPr>
          <p:cNvSpPr/>
          <p:nvPr/>
        </p:nvSpPr>
        <p:spPr>
          <a:xfrm>
            <a:off x="41899" y="3371593"/>
            <a:ext cx="826468" cy="9872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 Systems</a:t>
            </a:r>
          </a:p>
        </p:txBody>
      </p:sp>
    </p:spTree>
    <p:extLst>
      <p:ext uri="{BB962C8B-B14F-4D97-AF65-F5344CB8AC3E}">
        <p14:creationId xmlns:p14="http://schemas.microsoft.com/office/powerpoint/2010/main" val="252089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4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14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Padmanabhan</dc:creator>
  <cp:lastModifiedBy>Jay Padmanabhan</cp:lastModifiedBy>
  <cp:revision>3</cp:revision>
  <dcterms:created xsi:type="dcterms:W3CDTF">2020-07-06T21:37:58Z</dcterms:created>
  <dcterms:modified xsi:type="dcterms:W3CDTF">2020-07-07T10:45:41Z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2020-07-06T21:37:58Z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8aa26eca-9bba-4b35-8eaf-0000a669d375</vt:lpwstr>
  </property>
  <property fmtid="{D5CDD505-2E9C-101B-9397-08002B2CF9AE}" pid="8" name="MSIP_Label_f42aa342-8706-4288-bd11-ebb85995028c_ContentBits">
    <vt:lpwstr>0</vt:lpwstr>
  </property>
</Properties>
</file>