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67" autoAdjust="0"/>
  </p:normalViewPr>
  <p:slideViewPr>
    <p:cSldViewPr snapToGrid="0" snapToObjects="1">
      <p:cViewPr varScale="1">
        <p:scale>
          <a:sx n="55" d="100"/>
          <a:sy n="55" d="100"/>
        </p:scale>
        <p:origin x="1368"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31519C-F0B0-42B7-8FBD-FCFC9D63ABA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CD11F8A-C7AE-481C-85C6-17D6CB1BF322}">
      <dgm:prSet/>
      <dgm:spPr/>
      <dgm:t>
        <a:bodyPr/>
        <a:lstStyle/>
        <a:p>
          <a:r>
            <a:rPr lang="en-US"/>
            <a:t>Pipeline Steps:</a:t>
          </a:r>
        </a:p>
      </dgm:t>
    </dgm:pt>
    <dgm:pt modelId="{A0769EFE-E14B-44FA-A795-D2985FA41ED7}" type="parTrans" cxnId="{454EDF90-81A6-42DF-BFE9-A25347966B98}">
      <dgm:prSet/>
      <dgm:spPr/>
      <dgm:t>
        <a:bodyPr/>
        <a:lstStyle/>
        <a:p>
          <a:endParaRPr lang="en-US"/>
        </a:p>
      </dgm:t>
    </dgm:pt>
    <dgm:pt modelId="{4B72C99C-4F25-4DCB-90C1-33129B8A1DF3}" type="sibTrans" cxnId="{454EDF90-81A6-42DF-BFE9-A25347966B98}">
      <dgm:prSet/>
      <dgm:spPr/>
      <dgm:t>
        <a:bodyPr/>
        <a:lstStyle/>
        <a:p>
          <a:endParaRPr lang="en-US"/>
        </a:p>
      </dgm:t>
    </dgm:pt>
    <dgm:pt modelId="{87F81AF1-D6A1-4976-BD3A-34327CF4FDEF}">
      <dgm:prSet/>
      <dgm:spPr/>
      <dgm:t>
        <a:bodyPr/>
        <a:lstStyle/>
        <a:p>
          <a:r>
            <a:rPr lang="en-US"/>
            <a:t>- Data Extraction from relational database.</a:t>
          </a:r>
        </a:p>
      </dgm:t>
    </dgm:pt>
    <dgm:pt modelId="{0C6076AF-69F6-4DD8-8451-6022A1CC1E28}" type="parTrans" cxnId="{471EF425-3F8F-4719-9E79-D601785782CC}">
      <dgm:prSet/>
      <dgm:spPr/>
      <dgm:t>
        <a:bodyPr/>
        <a:lstStyle/>
        <a:p>
          <a:endParaRPr lang="en-US"/>
        </a:p>
      </dgm:t>
    </dgm:pt>
    <dgm:pt modelId="{7618C87F-671C-4B00-A73B-0E5B38FB359B}" type="sibTrans" cxnId="{471EF425-3F8F-4719-9E79-D601785782CC}">
      <dgm:prSet/>
      <dgm:spPr/>
      <dgm:t>
        <a:bodyPr/>
        <a:lstStyle/>
        <a:p>
          <a:endParaRPr lang="en-US"/>
        </a:p>
      </dgm:t>
    </dgm:pt>
    <dgm:pt modelId="{5C338D2B-2F6C-4C31-814E-BCBD083DBD4D}">
      <dgm:prSet/>
      <dgm:spPr/>
      <dgm:t>
        <a:bodyPr/>
        <a:lstStyle/>
        <a:p>
          <a:r>
            <a:rPr lang="en-US"/>
            <a:t>- Data Transformations (e.g., cleaning, normalization, feature engineering).</a:t>
          </a:r>
        </a:p>
      </dgm:t>
    </dgm:pt>
    <dgm:pt modelId="{419793E3-3831-4E6B-82DA-EC1FA002A088}" type="parTrans" cxnId="{0383DABF-B95E-478C-82AA-56CDC1125F62}">
      <dgm:prSet/>
      <dgm:spPr/>
      <dgm:t>
        <a:bodyPr/>
        <a:lstStyle/>
        <a:p>
          <a:endParaRPr lang="en-US"/>
        </a:p>
      </dgm:t>
    </dgm:pt>
    <dgm:pt modelId="{24994E3A-E8A9-411A-A095-1AC09A0E1727}" type="sibTrans" cxnId="{0383DABF-B95E-478C-82AA-56CDC1125F62}">
      <dgm:prSet/>
      <dgm:spPr/>
      <dgm:t>
        <a:bodyPr/>
        <a:lstStyle/>
        <a:p>
          <a:endParaRPr lang="en-US"/>
        </a:p>
      </dgm:t>
    </dgm:pt>
    <dgm:pt modelId="{564DC5F1-211C-4DC7-B130-E55242450E54}">
      <dgm:prSet/>
      <dgm:spPr/>
      <dgm:t>
        <a:bodyPr/>
        <a:lstStyle/>
        <a:p>
          <a:r>
            <a:rPr lang="en-US"/>
            <a:t>- Final Storage Format: DB(postgres).</a:t>
          </a:r>
        </a:p>
      </dgm:t>
    </dgm:pt>
    <dgm:pt modelId="{BB7E281F-AAA6-46CE-AA38-9389A31DBE0C}" type="parTrans" cxnId="{7828FE9B-8680-48A0-B4B2-290E75E6D9B3}">
      <dgm:prSet/>
      <dgm:spPr/>
      <dgm:t>
        <a:bodyPr/>
        <a:lstStyle/>
        <a:p>
          <a:endParaRPr lang="en-US"/>
        </a:p>
      </dgm:t>
    </dgm:pt>
    <dgm:pt modelId="{E4FBF3DE-DC3F-4EF2-AA02-DA5FFA9AB8DE}" type="sibTrans" cxnId="{7828FE9B-8680-48A0-B4B2-290E75E6D9B3}">
      <dgm:prSet/>
      <dgm:spPr/>
      <dgm:t>
        <a:bodyPr/>
        <a:lstStyle/>
        <a:p>
          <a:endParaRPr lang="en-US"/>
        </a:p>
      </dgm:t>
    </dgm:pt>
    <dgm:pt modelId="{A301DD00-EAB2-4176-8FD3-ED69E8D3CE21}" type="pres">
      <dgm:prSet presAssocID="{C931519C-F0B0-42B7-8FBD-FCFC9D63ABA2}" presName="vert0" presStyleCnt="0">
        <dgm:presLayoutVars>
          <dgm:dir/>
          <dgm:animOne val="branch"/>
          <dgm:animLvl val="lvl"/>
        </dgm:presLayoutVars>
      </dgm:prSet>
      <dgm:spPr/>
    </dgm:pt>
    <dgm:pt modelId="{D7802CE2-3741-495A-87DA-61CC056D71E3}" type="pres">
      <dgm:prSet presAssocID="{0CD11F8A-C7AE-481C-85C6-17D6CB1BF322}" presName="thickLine" presStyleLbl="alignNode1" presStyleIdx="0" presStyleCnt="4"/>
      <dgm:spPr/>
    </dgm:pt>
    <dgm:pt modelId="{496CD9A8-F92F-48FE-9EC8-97B3D3979D4F}" type="pres">
      <dgm:prSet presAssocID="{0CD11F8A-C7AE-481C-85C6-17D6CB1BF322}" presName="horz1" presStyleCnt="0"/>
      <dgm:spPr/>
    </dgm:pt>
    <dgm:pt modelId="{EA6B3D7E-571E-4995-8797-79F766C36FD5}" type="pres">
      <dgm:prSet presAssocID="{0CD11F8A-C7AE-481C-85C6-17D6CB1BF322}" presName="tx1" presStyleLbl="revTx" presStyleIdx="0" presStyleCnt="4"/>
      <dgm:spPr/>
    </dgm:pt>
    <dgm:pt modelId="{5E7E0AE0-469C-4F94-85E0-05E44B9010DE}" type="pres">
      <dgm:prSet presAssocID="{0CD11F8A-C7AE-481C-85C6-17D6CB1BF322}" presName="vert1" presStyleCnt="0"/>
      <dgm:spPr/>
    </dgm:pt>
    <dgm:pt modelId="{2D7A6F75-9FA4-44A3-A330-A09D9B56A3BF}" type="pres">
      <dgm:prSet presAssocID="{87F81AF1-D6A1-4976-BD3A-34327CF4FDEF}" presName="thickLine" presStyleLbl="alignNode1" presStyleIdx="1" presStyleCnt="4"/>
      <dgm:spPr/>
    </dgm:pt>
    <dgm:pt modelId="{96E995EA-24C6-4812-8A44-9482FCFA2264}" type="pres">
      <dgm:prSet presAssocID="{87F81AF1-D6A1-4976-BD3A-34327CF4FDEF}" presName="horz1" presStyleCnt="0"/>
      <dgm:spPr/>
    </dgm:pt>
    <dgm:pt modelId="{AE783D8D-D3D1-4ADD-9791-73A0F22E279B}" type="pres">
      <dgm:prSet presAssocID="{87F81AF1-D6A1-4976-BD3A-34327CF4FDEF}" presName="tx1" presStyleLbl="revTx" presStyleIdx="1" presStyleCnt="4"/>
      <dgm:spPr/>
    </dgm:pt>
    <dgm:pt modelId="{00944BAF-427D-4ACC-9A47-58B9CEE38AA6}" type="pres">
      <dgm:prSet presAssocID="{87F81AF1-D6A1-4976-BD3A-34327CF4FDEF}" presName="vert1" presStyleCnt="0"/>
      <dgm:spPr/>
    </dgm:pt>
    <dgm:pt modelId="{39214D85-7DEA-4938-8838-28DA50D9458E}" type="pres">
      <dgm:prSet presAssocID="{5C338D2B-2F6C-4C31-814E-BCBD083DBD4D}" presName="thickLine" presStyleLbl="alignNode1" presStyleIdx="2" presStyleCnt="4"/>
      <dgm:spPr/>
    </dgm:pt>
    <dgm:pt modelId="{8190C6F9-AA61-4D17-8AA1-C809F090A837}" type="pres">
      <dgm:prSet presAssocID="{5C338D2B-2F6C-4C31-814E-BCBD083DBD4D}" presName="horz1" presStyleCnt="0"/>
      <dgm:spPr/>
    </dgm:pt>
    <dgm:pt modelId="{06EF7CDB-403C-4D1F-8A58-2B6A1892E7CB}" type="pres">
      <dgm:prSet presAssocID="{5C338D2B-2F6C-4C31-814E-BCBD083DBD4D}" presName="tx1" presStyleLbl="revTx" presStyleIdx="2" presStyleCnt="4"/>
      <dgm:spPr/>
    </dgm:pt>
    <dgm:pt modelId="{A410A410-631F-48BA-9F61-9BDDCD0A1BB1}" type="pres">
      <dgm:prSet presAssocID="{5C338D2B-2F6C-4C31-814E-BCBD083DBD4D}" presName="vert1" presStyleCnt="0"/>
      <dgm:spPr/>
    </dgm:pt>
    <dgm:pt modelId="{15AEB098-DFBB-4709-A85F-D5B70DC47E8D}" type="pres">
      <dgm:prSet presAssocID="{564DC5F1-211C-4DC7-B130-E55242450E54}" presName="thickLine" presStyleLbl="alignNode1" presStyleIdx="3" presStyleCnt="4"/>
      <dgm:spPr/>
    </dgm:pt>
    <dgm:pt modelId="{70CED229-1BC2-4D9D-A0AC-8ABA0713B4E3}" type="pres">
      <dgm:prSet presAssocID="{564DC5F1-211C-4DC7-B130-E55242450E54}" presName="horz1" presStyleCnt="0"/>
      <dgm:spPr/>
    </dgm:pt>
    <dgm:pt modelId="{D85FB03F-FB5C-4D2E-A6E1-7B8274FDA209}" type="pres">
      <dgm:prSet presAssocID="{564DC5F1-211C-4DC7-B130-E55242450E54}" presName="tx1" presStyleLbl="revTx" presStyleIdx="3" presStyleCnt="4"/>
      <dgm:spPr/>
    </dgm:pt>
    <dgm:pt modelId="{B4ECC10E-3D34-4BC2-9603-0ECBC5BB766C}" type="pres">
      <dgm:prSet presAssocID="{564DC5F1-211C-4DC7-B130-E55242450E54}" presName="vert1" presStyleCnt="0"/>
      <dgm:spPr/>
    </dgm:pt>
  </dgm:ptLst>
  <dgm:cxnLst>
    <dgm:cxn modelId="{471EF425-3F8F-4719-9E79-D601785782CC}" srcId="{C931519C-F0B0-42B7-8FBD-FCFC9D63ABA2}" destId="{87F81AF1-D6A1-4976-BD3A-34327CF4FDEF}" srcOrd="1" destOrd="0" parTransId="{0C6076AF-69F6-4DD8-8451-6022A1CC1E28}" sibTransId="{7618C87F-671C-4B00-A73B-0E5B38FB359B}"/>
    <dgm:cxn modelId="{7910FE39-C253-4EF3-A2BF-1E96FD9F5E51}" type="presOf" srcId="{564DC5F1-211C-4DC7-B130-E55242450E54}" destId="{D85FB03F-FB5C-4D2E-A6E1-7B8274FDA209}" srcOrd="0" destOrd="0" presId="urn:microsoft.com/office/officeart/2008/layout/LinedList"/>
    <dgm:cxn modelId="{99B7F248-7E90-49B9-82B2-E26940F33E62}" type="presOf" srcId="{C931519C-F0B0-42B7-8FBD-FCFC9D63ABA2}" destId="{A301DD00-EAB2-4176-8FD3-ED69E8D3CE21}" srcOrd="0" destOrd="0" presId="urn:microsoft.com/office/officeart/2008/layout/LinedList"/>
    <dgm:cxn modelId="{E26B4681-2E2A-46D5-8F13-D4B213CF4486}" type="presOf" srcId="{5C338D2B-2F6C-4C31-814E-BCBD083DBD4D}" destId="{06EF7CDB-403C-4D1F-8A58-2B6A1892E7CB}" srcOrd="0" destOrd="0" presId="urn:microsoft.com/office/officeart/2008/layout/LinedList"/>
    <dgm:cxn modelId="{454EDF90-81A6-42DF-BFE9-A25347966B98}" srcId="{C931519C-F0B0-42B7-8FBD-FCFC9D63ABA2}" destId="{0CD11F8A-C7AE-481C-85C6-17D6CB1BF322}" srcOrd="0" destOrd="0" parTransId="{A0769EFE-E14B-44FA-A795-D2985FA41ED7}" sibTransId="{4B72C99C-4F25-4DCB-90C1-33129B8A1DF3}"/>
    <dgm:cxn modelId="{7828FE9B-8680-48A0-B4B2-290E75E6D9B3}" srcId="{C931519C-F0B0-42B7-8FBD-FCFC9D63ABA2}" destId="{564DC5F1-211C-4DC7-B130-E55242450E54}" srcOrd="3" destOrd="0" parTransId="{BB7E281F-AAA6-46CE-AA38-9389A31DBE0C}" sibTransId="{E4FBF3DE-DC3F-4EF2-AA02-DA5FFA9AB8DE}"/>
    <dgm:cxn modelId="{0383DABF-B95E-478C-82AA-56CDC1125F62}" srcId="{C931519C-F0B0-42B7-8FBD-FCFC9D63ABA2}" destId="{5C338D2B-2F6C-4C31-814E-BCBD083DBD4D}" srcOrd="2" destOrd="0" parTransId="{419793E3-3831-4E6B-82DA-EC1FA002A088}" sibTransId="{24994E3A-E8A9-411A-A095-1AC09A0E1727}"/>
    <dgm:cxn modelId="{4AED63DC-960E-4E75-BBE3-4DC3039597B8}" type="presOf" srcId="{87F81AF1-D6A1-4976-BD3A-34327CF4FDEF}" destId="{AE783D8D-D3D1-4ADD-9791-73A0F22E279B}" srcOrd="0" destOrd="0" presId="urn:microsoft.com/office/officeart/2008/layout/LinedList"/>
    <dgm:cxn modelId="{C83A81EC-9B32-4E28-91AD-471D853D68E7}" type="presOf" srcId="{0CD11F8A-C7AE-481C-85C6-17D6CB1BF322}" destId="{EA6B3D7E-571E-4995-8797-79F766C36FD5}" srcOrd="0" destOrd="0" presId="urn:microsoft.com/office/officeart/2008/layout/LinedList"/>
    <dgm:cxn modelId="{F4316A6C-F102-47BF-910E-DCF062B512E8}" type="presParOf" srcId="{A301DD00-EAB2-4176-8FD3-ED69E8D3CE21}" destId="{D7802CE2-3741-495A-87DA-61CC056D71E3}" srcOrd="0" destOrd="0" presId="urn:microsoft.com/office/officeart/2008/layout/LinedList"/>
    <dgm:cxn modelId="{F10F835B-061F-48F3-90EC-A5BAD76E78D0}" type="presParOf" srcId="{A301DD00-EAB2-4176-8FD3-ED69E8D3CE21}" destId="{496CD9A8-F92F-48FE-9EC8-97B3D3979D4F}" srcOrd="1" destOrd="0" presId="urn:microsoft.com/office/officeart/2008/layout/LinedList"/>
    <dgm:cxn modelId="{7D1E444F-ABBC-4A81-853E-7F6020BD3F90}" type="presParOf" srcId="{496CD9A8-F92F-48FE-9EC8-97B3D3979D4F}" destId="{EA6B3D7E-571E-4995-8797-79F766C36FD5}" srcOrd="0" destOrd="0" presId="urn:microsoft.com/office/officeart/2008/layout/LinedList"/>
    <dgm:cxn modelId="{B737F78F-8C35-4563-846D-FD5DA4B36240}" type="presParOf" srcId="{496CD9A8-F92F-48FE-9EC8-97B3D3979D4F}" destId="{5E7E0AE0-469C-4F94-85E0-05E44B9010DE}" srcOrd="1" destOrd="0" presId="urn:microsoft.com/office/officeart/2008/layout/LinedList"/>
    <dgm:cxn modelId="{DF803888-A5C2-4640-BF47-F9B3E67E05BA}" type="presParOf" srcId="{A301DD00-EAB2-4176-8FD3-ED69E8D3CE21}" destId="{2D7A6F75-9FA4-44A3-A330-A09D9B56A3BF}" srcOrd="2" destOrd="0" presId="urn:microsoft.com/office/officeart/2008/layout/LinedList"/>
    <dgm:cxn modelId="{C8915306-28AE-4BE1-9E85-68F9F8E73FF2}" type="presParOf" srcId="{A301DD00-EAB2-4176-8FD3-ED69E8D3CE21}" destId="{96E995EA-24C6-4812-8A44-9482FCFA2264}" srcOrd="3" destOrd="0" presId="urn:microsoft.com/office/officeart/2008/layout/LinedList"/>
    <dgm:cxn modelId="{3E9061D4-EAD0-4C07-AC88-CFAF39D5C8D6}" type="presParOf" srcId="{96E995EA-24C6-4812-8A44-9482FCFA2264}" destId="{AE783D8D-D3D1-4ADD-9791-73A0F22E279B}" srcOrd="0" destOrd="0" presId="urn:microsoft.com/office/officeart/2008/layout/LinedList"/>
    <dgm:cxn modelId="{C5963600-4819-4227-868E-9B19E5F29D28}" type="presParOf" srcId="{96E995EA-24C6-4812-8A44-9482FCFA2264}" destId="{00944BAF-427D-4ACC-9A47-58B9CEE38AA6}" srcOrd="1" destOrd="0" presId="urn:microsoft.com/office/officeart/2008/layout/LinedList"/>
    <dgm:cxn modelId="{BC81F533-6521-4BF0-921B-5B906CD8C2A5}" type="presParOf" srcId="{A301DD00-EAB2-4176-8FD3-ED69E8D3CE21}" destId="{39214D85-7DEA-4938-8838-28DA50D9458E}" srcOrd="4" destOrd="0" presId="urn:microsoft.com/office/officeart/2008/layout/LinedList"/>
    <dgm:cxn modelId="{9C5C85AD-9AE5-41F0-93D8-CAAA60BA736E}" type="presParOf" srcId="{A301DD00-EAB2-4176-8FD3-ED69E8D3CE21}" destId="{8190C6F9-AA61-4D17-8AA1-C809F090A837}" srcOrd="5" destOrd="0" presId="urn:microsoft.com/office/officeart/2008/layout/LinedList"/>
    <dgm:cxn modelId="{9CE93750-905C-44DD-B939-6388616D79A5}" type="presParOf" srcId="{8190C6F9-AA61-4D17-8AA1-C809F090A837}" destId="{06EF7CDB-403C-4D1F-8A58-2B6A1892E7CB}" srcOrd="0" destOrd="0" presId="urn:microsoft.com/office/officeart/2008/layout/LinedList"/>
    <dgm:cxn modelId="{15D7B2C1-9F9A-4181-831C-2CC34D00A311}" type="presParOf" srcId="{8190C6F9-AA61-4D17-8AA1-C809F090A837}" destId="{A410A410-631F-48BA-9F61-9BDDCD0A1BB1}" srcOrd="1" destOrd="0" presId="urn:microsoft.com/office/officeart/2008/layout/LinedList"/>
    <dgm:cxn modelId="{212063C8-8455-45ED-B14E-C109D2467C19}" type="presParOf" srcId="{A301DD00-EAB2-4176-8FD3-ED69E8D3CE21}" destId="{15AEB098-DFBB-4709-A85F-D5B70DC47E8D}" srcOrd="6" destOrd="0" presId="urn:microsoft.com/office/officeart/2008/layout/LinedList"/>
    <dgm:cxn modelId="{C5F3F987-8647-43DA-A684-8298C81CF441}" type="presParOf" srcId="{A301DD00-EAB2-4176-8FD3-ED69E8D3CE21}" destId="{70CED229-1BC2-4D9D-A0AC-8ABA0713B4E3}" srcOrd="7" destOrd="0" presId="urn:microsoft.com/office/officeart/2008/layout/LinedList"/>
    <dgm:cxn modelId="{BCAD7DF8-1E1F-4E3E-9AD4-978640872BA6}" type="presParOf" srcId="{70CED229-1BC2-4D9D-A0AC-8ABA0713B4E3}" destId="{D85FB03F-FB5C-4D2E-A6E1-7B8274FDA209}" srcOrd="0" destOrd="0" presId="urn:microsoft.com/office/officeart/2008/layout/LinedList"/>
    <dgm:cxn modelId="{DFA14FDC-0A09-4172-BF8B-7CD5EA60D595}" type="presParOf" srcId="{70CED229-1BC2-4D9D-A0AC-8ABA0713B4E3}" destId="{B4ECC10E-3D34-4BC2-9603-0ECBC5BB766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3AAAE4-E76A-4873-BE33-9D4830D89CDC}"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D1BDF7D-AD6E-4486-9A38-31182D23C8E5}">
      <dgm:prSet/>
      <dgm:spPr/>
      <dgm:t>
        <a:bodyPr/>
        <a:lstStyle/>
        <a:p>
          <a:r>
            <a:rPr lang="en-US"/>
            <a:t>Chosen Type: Batch Processing</a:t>
          </a:r>
        </a:p>
      </dgm:t>
    </dgm:pt>
    <dgm:pt modelId="{B9C810D9-73FB-4359-9F35-9161E0F9E80D}" type="parTrans" cxnId="{76E72460-97C3-40F6-BA62-061CE6A778C1}">
      <dgm:prSet/>
      <dgm:spPr/>
      <dgm:t>
        <a:bodyPr/>
        <a:lstStyle/>
        <a:p>
          <a:endParaRPr lang="en-US"/>
        </a:p>
      </dgm:t>
    </dgm:pt>
    <dgm:pt modelId="{3F838789-4B61-4A7A-A597-AC07E1F5CD3D}" type="sibTrans" cxnId="{76E72460-97C3-40F6-BA62-061CE6A778C1}">
      <dgm:prSet/>
      <dgm:spPr/>
      <dgm:t>
        <a:bodyPr/>
        <a:lstStyle/>
        <a:p>
          <a:endParaRPr lang="en-US"/>
        </a:p>
      </dgm:t>
    </dgm:pt>
    <dgm:pt modelId="{47E14AFD-44BC-4695-9D32-D2D9CCEA07FF}">
      <dgm:prSet/>
      <dgm:spPr/>
      <dgm:t>
        <a:bodyPr/>
        <a:lstStyle/>
        <a:p>
          <a:r>
            <a:rPr lang="en-US"/>
            <a:t>Justification: Data does not require real-time processing; batch processing is sufficient for behavioral analysis trends.</a:t>
          </a:r>
        </a:p>
      </dgm:t>
    </dgm:pt>
    <dgm:pt modelId="{B8ADF9AC-41AF-4B90-9BDD-55305DE11A0E}" type="parTrans" cxnId="{7C4967F0-EA59-4E85-887F-0758025BDC0A}">
      <dgm:prSet/>
      <dgm:spPr/>
      <dgm:t>
        <a:bodyPr/>
        <a:lstStyle/>
        <a:p>
          <a:endParaRPr lang="en-US"/>
        </a:p>
      </dgm:t>
    </dgm:pt>
    <dgm:pt modelId="{44DACD07-65AD-4747-8A6F-C77CDED96354}" type="sibTrans" cxnId="{7C4967F0-EA59-4E85-887F-0758025BDC0A}">
      <dgm:prSet/>
      <dgm:spPr/>
      <dgm:t>
        <a:bodyPr/>
        <a:lstStyle/>
        <a:p>
          <a:endParaRPr lang="en-US"/>
        </a:p>
      </dgm:t>
    </dgm:pt>
    <dgm:pt modelId="{7A365215-C035-4817-AAD9-C320DF615664}" type="pres">
      <dgm:prSet presAssocID="{AE3AAAE4-E76A-4873-BE33-9D4830D89CDC}" presName="Name0" presStyleCnt="0">
        <dgm:presLayoutVars>
          <dgm:dir/>
          <dgm:animLvl val="lvl"/>
          <dgm:resizeHandles val="exact"/>
        </dgm:presLayoutVars>
      </dgm:prSet>
      <dgm:spPr/>
    </dgm:pt>
    <dgm:pt modelId="{1EC3FA0E-A638-4B60-9181-48E9A779BB93}" type="pres">
      <dgm:prSet presAssocID="{47E14AFD-44BC-4695-9D32-D2D9CCEA07FF}" presName="boxAndChildren" presStyleCnt="0"/>
      <dgm:spPr/>
    </dgm:pt>
    <dgm:pt modelId="{74B0DA9D-CFC8-4DF6-9F01-377F55ACF771}" type="pres">
      <dgm:prSet presAssocID="{47E14AFD-44BC-4695-9D32-D2D9CCEA07FF}" presName="parentTextBox" presStyleLbl="node1" presStyleIdx="0" presStyleCnt="2"/>
      <dgm:spPr/>
    </dgm:pt>
    <dgm:pt modelId="{EFFD3D90-7430-4C0B-8D9D-EC539FE4D051}" type="pres">
      <dgm:prSet presAssocID="{3F838789-4B61-4A7A-A597-AC07E1F5CD3D}" presName="sp" presStyleCnt="0"/>
      <dgm:spPr/>
    </dgm:pt>
    <dgm:pt modelId="{55266A2C-E05D-4349-B528-3E119D2EA898}" type="pres">
      <dgm:prSet presAssocID="{CD1BDF7D-AD6E-4486-9A38-31182D23C8E5}" presName="arrowAndChildren" presStyleCnt="0"/>
      <dgm:spPr/>
    </dgm:pt>
    <dgm:pt modelId="{ABF9342F-0C4E-4ED7-B8F3-CF599785D973}" type="pres">
      <dgm:prSet presAssocID="{CD1BDF7D-AD6E-4486-9A38-31182D23C8E5}" presName="parentTextArrow" presStyleLbl="node1" presStyleIdx="1" presStyleCnt="2"/>
      <dgm:spPr/>
    </dgm:pt>
  </dgm:ptLst>
  <dgm:cxnLst>
    <dgm:cxn modelId="{76E72460-97C3-40F6-BA62-061CE6A778C1}" srcId="{AE3AAAE4-E76A-4873-BE33-9D4830D89CDC}" destId="{CD1BDF7D-AD6E-4486-9A38-31182D23C8E5}" srcOrd="0" destOrd="0" parTransId="{B9C810D9-73FB-4359-9F35-9161E0F9E80D}" sibTransId="{3F838789-4B61-4A7A-A597-AC07E1F5CD3D}"/>
    <dgm:cxn modelId="{9062FEBA-24FB-406C-99F6-26D6CC52B4C9}" type="presOf" srcId="{AE3AAAE4-E76A-4873-BE33-9D4830D89CDC}" destId="{7A365215-C035-4817-AAD9-C320DF615664}" srcOrd="0" destOrd="0" presId="urn:microsoft.com/office/officeart/2005/8/layout/process4"/>
    <dgm:cxn modelId="{7C4967F0-EA59-4E85-887F-0758025BDC0A}" srcId="{AE3AAAE4-E76A-4873-BE33-9D4830D89CDC}" destId="{47E14AFD-44BC-4695-9D32-D2D9CCEA07FF}" srcOrd="1" destOrd="0" parTransId="{B8ADF9AC-41AF-4B90-9BDD-55305DE11A0E}" sibTransId="{44DACD07-65AD-4747-8A6F-C77CDED96354}"/>
    <dgm:cxn modelId="{8196E6F9-A07E-4874-A1A8-80129695321D}" type="presOf" srcId="{CD1BDF7D-AD6E-4486-9A38-31182D23C8E5}" destId="{ABF9342F-0C4E-4ED7-B8F3-CF599785D973}" srcOrd="0" destOrd="0" presId="urn:microsoft.com/office/officeart/2005/8/layout/process4"/>
    <dgm:cxn modelId="{381076FC-40F4-4EA2-B71F-9D11AD2015EC}" type="presOf" srcId="{47E14AFD-44BC-4695-9D32-D2D9CCEA07FF}" destId="{74B0DA9D-CFC8-4DF6-9F01-377F55ACF771}" srcOrd="0" destOrd="0" presId="urn:microsoft.com/office/officeart/2005/8/layout/process4"/>
    <dgm:cxn modelId="{D0C3D034-040A-4829-A7C9-91CD1C81E997}" type="presParOf" srcId="{7A365215-C035-4817-AAD9-C320DF615664}" destId="{1EC3FA0E-A638-4B60-9181-48E9A779BB93}" srcOrd="0" destOrd="0" presId="urn:microsoft.com/office/officeart/2005/8/layout/process4"/>
    <dgm:cxn modelId="{7C39EACA-316E-43B4-AEFF-672EC84A04BA}" type="presParOf" srcId="{1EC3FA0E-A638-4B60-9181-48E9A779BB93}" destId="{74B0DA9D-CFC8-4DF6-9F01-377F55ACF771}" srcOrd="0" destOrd="0" presId="urn:microsoft.com/office/officeart/2005/8/layout/process4"/>
    <dgm:cxn modelId="{2317A7D0-C35C-4AD5-B19D-E0CA8891C6E5}" type="presParOf" srcId="{7A365215-C035-4817-AAD9-C320DF615664}" destId="{EFFD3D90-7430-4C0B-8D9D-EC539FE4D051}" srcOrd="1" destOrd="0" presId="urn:microsoft.com/office/officeart/2005/8/layout/process4"/>
    <dgm:cxn modelId="{A9FC4645-F5BC-4A53-AAEE-CBE46395CE06}" type="presParOf" srcId="{7A365215-C035-4817-AAD9-C320DF615664}" destId="{55266A2C-E05D-4349-B528-3E119D2EA898}" srcOrd="2" destOrd="0" presId="urn:microsoft.com/office/officeart/2005/8/layout/process4"/>
    <dgm:cxn modelId="{74FF41B3-17F8-447F-A3AB-40E53F7E834D}" type="presParOf" srcId="{55266A2C-E05D-4349-B528-3E119D2EA898}" destId="{ABF9342F-0C4E-4ED7-B8F3-CF599785D97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2C84B-E764-49E9-A24D-FFEB3A51E3F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66D4774-6694-44AD-9C8C-CC19F6F53778}">
      <dgm:prSet/>
      <dgm:spPr/>
      <dgm:t>
        <a:bodyPr/>
        <a:lstStyle/>
        <a:p>
          <a:pPr>
            <a:lnSpc>
              <a:spcPct val="100000"/>
            </a:lnSpc>
          </a:pPr>
          <a:r>
            <a:rPr lang="en-US"/>
            <a:t>Input Format: CSV (relational data)</a:t>
          </a:r>
        </a:p>
      </dgm:t>
    </dgm:pt>
    <dgm:pt modelId="{80507509-3A58-430F-814A-AE26926CD493}" type="parTrans" cxnId="{C88555EF-3794-416A-AB72-A62A0A5DCF3F}">
      <dgm:prSet/>
      <dgm:spPr/>
      <dgm:t>
        <a:bodyPr/>
        <a:lstStyle/>
        <a:p>
          <a:endParaRPr lang="en-US"/>
        </a:p>
      </dgm:t>
    </dgm:pt>
    <dgm:pt modelId="{6FD96990-599A-405A-893E-EF320ADF0FC0}" type="sibTrans" cxnId="{C88555EF-3794-416A-AB72-A62A0A5DCF3F}">
      <dgm:prSet/>
      <dgm:spPr/>
      <dgm:t>
        <a:bodyPr/>
        <a:lstStyle/>
        <a:p>
          <a:endParaRPr lang="en-US"/>
        </a:p>
      </dgm:t>
    </dgm:pt>
    <dgm:pt modelId="{8891D453-F914-454B-BB17-A4D5256DA153}">
      <dgm:prSet/>
      <dgm:spPr/>
      <dgm:t>
        <a:bodyPr/>
        <a:lstStyle/>
        <a:p>
          <a:pPr>
            <a:lnSpc>
              <a:spcPct val="100000"/>
            </a:lnSpc>
          </a:pPr>
          <a:r>
            <a:rPr lang="en-US"/>
            <a:t>Output Format: csv files for efficient storage and processing.</a:t>
          </a:r>
        </a:p>
      </dgm:t>
    </dgm:pt>
    <dgm:pt modelId="{9E864F95-303A-4337-8D76-1AFE790B0C54}" type="parTrans" cxnId="{8177D46D-6757-44D7-992B-6DD74889B1B4}">
      <dgm:prSet/>
      <dgm:spPr/>
      <dgm:t>
        <a:bodyPr/>
        <a:lstStyle/>
        <a:p>
          <a:endParaRPr lang="en-US"/>
        </a:p>
      </dgm:t>
    </dgm:pt>
    <dgm:pt modelId="{012CE14F-68EE-4A9B-94D4-674FB9258911}" type="sibTrans" cxnId="{8177D46D-6757-44D7-992B-6DD74889B1B4}">
      <dgm:prSet/>
      <dgm:spPr/>
      <dgm:t>
        <a:bodyPr/>
        <a:lstStyle/>
        <a:p>
          <a:endParaRPr lang="en-US"/>
        </a:p>
      </dgm:t>
    </dgm:pt>
    <dgm:pt modelId="{6C5B385F-46AE-4A66-95A9-60FADC5BF8EE}" type="pres">
      <dgm:prSet presAssocID="{6032C84B-E764-49E9-A24D-FFEB3A51E3F1}" presName="root" presStyleCnt="0">
        <dgm:presLayoutVars>
          <dgm:dir/>
          <dgm:resizeHandles val="exact"/>
        </dgm:presLayoutVars>
      </dgm:prSet>
      <dgm:spPr/>
    </dgm:pt>
    <dgm:pt modelId="{A249631C-9637-418E-BE82-6BC9C44DB123}" type="pres">
      <dgm:prSet presAssocID="{F66D4774-6694-44AD-9C8C-CC19F6F53778}" presName="compNode" presStyleCnt="0"/>
      <dgm:spPr/>
    </dgm:pt>
    <dgm:pt modelId="{D886EB18-B826-4F18-A27E-9E572AE005A9}" type="pres">
      <dgm:prSet presAssocID="{F66D4774-6694-44AD-9C8C-CC19F6F537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F6B4058F-0365-4793-B093-BC437DDE887A}" type="pres">
      <dgm:prSet presAssocID="{F66D4774-6694-44AD-9C8C-CC19F6F53778}" presName="spaceRect" presStyleCnt="0"/>
      <dgm:spPr/>
    </dgm:pt>
    <dgm:pt modelId="{A98C2957-6EB7-4B2C-86F4-3A937C151671}" type="pres">
      <dgm:prSet presAssocID="{F66D4774-6694-44AD-9C8C-CC19F6F53778}" presName="textRect" presStyleLbl="revTx" presStyleIdx="0" presStyleCnt="2">
        <dgm:presLayoutVars>
          <dgm:chMax val="1"/>
          <dgm:chPref val="1"/>
        </dgm:presLayoutVars>
      </dgm:prSet>
      <dgm:spPr/>
    </dgm:pt>
    <dgm:pt modelId="{29EF4165-8A7E-4396-963A-3968C35E218B}" type="pres">
      <dgm:prSet presAssocID="{6FD96990-599A-405A-893E-EF320ADF0FC0}" presName="sibTrans" presStyleCnt="0"/>
      <dgm:spPr/>
    </dgm:pt>
    <dgm:pt modelId="{4C030CF7-3DBE-40E7-95B3-95839C2BF293}" type="pres">
      <dgm:prSet presAssocID="{8891D453-F914-454B-BB17-A4D5256DA153}" presName="compNode" presStyleCnt="0"/>
      <dgm:spPr/>
    </dgm:pt>
    <dgm:pt modelId="{2F6820CF-1059-42B7-A55E-0F1C67D5877E}" type="pres">
      <dgm:prSet presAssocID="{8891D453-F914-454B-BB17-A4D5256DA1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7F02E848-71DB-4734-A7EB-B3473B94B987}" type="pres">
      <dgm:prSet presAssocID="{8891D453-F914-454B-BB17-A4D5256DA153}" presName="spaceRect" presStyleCnt="0"/>
      <dgm:spPr/>
    </dgm:pt>
    <dgm:pt modelId="{D463F7E0-0C5D-470E-9030-F469630DAF81}" type="pres">
      <dgm:prSet presAssocID="{8891D453-F914-454B-BB17-A4D5256DA153}" presName="textRect" presStyleLbl="revTx" presStyleIdx="1" presStyleCnt="2">
        <dgm:presLayoutVars>
          <dgm:chMax val="1"/>
          <dgm:chPref val="1"/>
        </dgm:presLayoutVars>
      </dgm:prSet>
      <dgm:spPr/>
    </dgm:pt>
  </dgm:ptLst>
  <dgm:cxnLst>
    <dgm:cxn modelId="{E411FA32-CB64-4206-892E-7DB548E5C4AC}" type="presOf" srcId="{8891D453-F914-454B-BB17-A4D5256DA153}" destId="{D463F7E0-0C5D-470E-9030-F469630DAF81}" srcOrd="0" destOrd="0" presId="urn:microsoft.com/office/officeart/2018/2/layout/IconLabelList"/>
    <dgm:cxn modelId="{AF692245-A090-428A-A267-4D7DA8631B9E}" type="presOf" srcId="{6032C84B-E764-49E9-A24D-FFEB3A51E3F1}" destId="{6C5B385F-46AE-4A66-95A9-60FADC5BF8EE}" srcOrd="0" destOrd="0" presId="urn:microsoft.com/office/officeart/2018/2/layout/IconLabelList"/>
    <dgm:cxn modelId="{8177D46D-6757-44D7-992B-6DD74889B1B4}" srcId="{6032C84B-E764-49E9-A24D-FFEB3A51E3F1}" destId="{8891D453-F914-454B-BB17-A4D5256DA153}" srcOrd="1" destOrd="0" parTransId="{9E864F95-303A-4337-8D76-1AFE790B0C54}" sibTransId="{012CE14F-68EE-4A9B-94D4-674FB9258911}"/>
    <dgm:cxn modelId="{E0F9FEC0-A0E8-46C3-B421-CB3BAE65CDE3}" type="presOf" srcId="{F66D4774-6694-44AD-9C8C-CC19F6F53778}" destId="{A98C2957-6EB7-4B2C-86F4-3A937C151671}" srcOrd="0" destOrd="0" presId="urn:microsoft.com/office/officeart/2018/2/layout/IconLabelList"/>
    <dgm:cxn modelId="{C88555EF-3794-416A-AB72-A62A0A5DCF3F}" srcId="{6032C84B-E764-49E9-A24D-FFEB3A51E3F1}" destId="{F66D4774-6694-44AD-9C8C-CC19F6F53778}" srcOrd="0" destOrd="0" parTransId="{80507509-3A58-430F-814A-AE26926CD493}" sibTransId="{6FD96990-599A-405A-893E-EF320ADF0FC0}"/>
    <dgm:cxn modelId="{4688A5D6-0D1D-4ACE-9842-86D84BFB80CA}" type="presParOf" srcId="{6C5B385F-46AE-4A66-95A9-60FADC5BF8EE}" destId="{A249631C-9637-418E-BE82-6BC9C44DB123}" srcOrd="0" destOrd="0" presId="urn:microsoft.com/office/officeart/2018/2/layout/IconLabelList"/>
    <dgm:cxn modelId="{D11F43D8-7FF6-4E93-A910-FC205E6518AD}" type="presParOf" srcId="{A249631C-9637-418E-BE82-6BC9C44DB123}" destId="{D886EB18-B826-4F18-A27E-9E572AE005A9}" srcOrd="0" destOrd="0" presId="urn:microsoft.com/office/officeart/2018/2/layout/IconLabelList"/>
    <dgm:cxn modelId="{324414EE-5B42-4327-844A-ED802E30D148}" type="presParOf" srcId="{A249631C-9637-418E-BE82-6BC9C44DB123}" destId="{F6B4058F-0365-4793-B093-BC437DDE887A}" srcOrd="1" destOrd="0" presId="urn:microsoft.com/office/officeart/2018/2/layout/IconLabelList"/>
    <dgm:cxn modelId="{C79A29D8-C15B-481A-811E-3EE90BFD3F38}" type="presParOf" srcId="{A249631C-9637-418E-BE82-6BC9C44DB123}" destId="{A98C2957-6EB7-4B2C-86F4-3A937C151671}" srcOrd="2" destOrd="0" presId="urn:microsoft.com/office/officeart/2018/2/layout/IconLabelList"/>
    <dgm:cxn modelId="{9FC915F4-6EB8-46B5-8DF9-4B64EE549F89}" type="presParOf" srcId="{6C5B385F-46AE-4A66-95A9-60FADC5BF8EE}" destId="{29EF4165-8A7E-4396-963A-3968C35E218B}" srcOrd="1" destOrd="0" presId="urn:microsoft.com/office/officeart/2018/2/layout/IconLabelList"/>
    <dgm:cxn modelId="{F4B29FD7-1AAB-475D-9847-56A1BD8184A2}" type="presParOf" srcId="{6C5B385F-46AE-4A66-95A9-60FADC5BF8EE}" destId="{4C030CF7-3DBE-40E7-95B3-95839C2BF293}" srcOrd="2" destOrd="0" presId="urn:microsoft.com/office/officeart/2018/2/layout/IconLabelList"/>
    <dgm:cxn modelId="{A28A5E8D-E227-4A80-BEFF-076C0641E0F4}" type="presParOf" srcId="{4C030CF7-3DBE-40E7-95B3-95839C2BF293}" destId="{2F6820CF-1059-42B7-A55E-0F1C67D5877E}" srcOrd="0" destOrd="0" presId="urn:microsoft.com/office/officeart/2018/2/layout/IconLabelList"/>
    <dgm:cxn modelId="{D2C78119-73A8-4973-970B-1AA8C014B1D6}" type="presParOf" srcId="{4C030CF7-3DBE-40E7-95B3-95839C2BF293}" destId="{7F02E848-71DB-4734-A7EB-B3473B94B987}" srcOrd="1" destOrd="0" presId="urn:microsoft.com/office/officeart/2018/2/layout/IconLabelList"/>
    <dgm:cxn modelId="{1AA00B33-A77A-4F3B-998A-D306929BCC8D}" type="presParOf" srcId="{4C030CF7-3DBE-40E7-95B3-95839C2BF293}" destId="{D463F7E0-0C5D-470E-9030-F469630DAF8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41147D-0DA2-42BB-89AD-66421AA70D1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263FCA6-1DFE-4F33-873D-08EBF22EF396}">
      <dgm:prSet/>
      <dgm:spPr/>
      <dgm:t>
        <a:bodyPr/>
        <a:lstStyle/>
        <a:p>
          <a:r>
            <a:rPr lang="en-US"/>
            <a:t>1. Missing Values: Impute missing data using mean or median values.</a:t>
          </a:r>
        </a:p>
      </dgm:t>
    </dgm:pt>
    <dgm:pt modelId="{E774279F-38B6-43EB-B46E-C3847BFF389E}" type="parTrans" cxnId="{393C103B-A0C6-491F-AEEC-5230BB25AE58}">
      <dgm:prSet/>
      <dgm:spPr/>
      <dgm:t>
        <a:bodyPr/>
        <a:lstStyle/>
        <a:p>
          <a:endParaRPr lang="en-US"/>
        </a:p>
      </dgm:t>
    </dgm:pt>
    <dgm:pt modelId="{4FB240F3-FE33-4981-845A-FE4E7ECF6831}" type="sibTrans" cxnId="{393C103B-A0C6-491F-AEEC-5230BB25AE58}">
      <dgm:prSet/>
      <dgm:spPr/>
      <dgm:t>
        <a:bodyPr/>
        <a:lstStyle/>
        <a:p>
          <a:endParaRPr lang="en-US"/>
        </a:p>
      </dgm:t>
    </dgm:pt>
    <dgm:pt modelId="{DFE75FAB-3CF0-49AA-9B4D-751BFABA72E7}">
      <dgm:prSet/>
      <dgm:spPr/>
      <dgm:t>
        <a:bodyPr/>
        <a:lstStyle/>
        <a:p>
          <a:r>
            <a:rPr lang="en-US"/>
            <a:t>2. Outliers: Apply interquartile range (IQR) to detect and handle outliers.</a:t>
          </a:r>
        </a:p>
      </dgm:t>
    </dgm:pt>
    <dgm:pt modelId="{DC442053-53F7-4EEB-921E-A2967023E344}" type="parTrans" cxnId="{D8CDFB5F-E24B-4A15-B1B7-F786880B6F1E}">
      <dgm:prSet/>
      <dgm:spPr/>
      <dgm:t>
        <a:bodyPr/>
        <a:lstStyle/>
        <a:p>
          <a:endParaRPr lang="en-US"/>
        </a:p>
      </dgm:t>
    </dgm:pt>
    <dgm:pt modelId="{49FA6FA9-21FC-4626-8A81-EC696B8D83AE}" type="sibTrans" cxnId="{D8CDFB5F-E24B-4A15-B1B7-F786880B6F1E}">
      <dgm:prSet/>
      <dgm:spPr/>
      <dgm:t>
        <a:bodyPr/>
        <a:lstStyle/>
        <a:p>
          <a:endParaRPr lang="en-US"/>
        </a:p>
      </dgm:t>
    </dgm:pt>
    <dgm:pt modelId="{FBA3CD5B-3585-4016-9883-6A9F17DEFD7F}" type="pres">
      <dgm:prSet presAssocID="{9F41147D-0DA2-42BB-89AD-66421AA70D17}" presName="root" presStyleCnt="0">
        <dgm:presLayoutVars>
          <dgm:dir/>
          <dgm:resizeHandles val="exact"/>
        </dgm:presLayoutVars>
      </dgm:prSet>
      <dgm:spPr/>
    </dgm:pt>
    <dgm:pt modelId="{C9E8314A-518E-49C4-BD94-A448CCD4C1E9}" type="pres">
      <dgm:prSet presAssocID="{3263FCA6-1DFE-4F33-873D-08EBF22EF396}" presName="compNode" presStyleCnt="0"/>
      <dgm:spPr/>
    </dgm:pt>
    <dgm:pt modelId="{6B0FF568-AFCE-4430-828F-BAA70C81015B}" type="pres">
      <dgm:prSet presAssocID="{3263FCA6-1DFE-4F33-873D-08EBF22EF396}" presName="bgRect" presStyleLbl="bgShp" presStyleIdx="0" presStyleCnt="2"/>
      <dgm:spPr/>
    </dgm:pt>
    <dgm:pt modelId="{20765871-E44A-4A9C-8437-7E99C5C19E3D}" type="pres">
      <dgm:prSet presAssocID="{3263FCA6-1DFE-4F33-873D-08EBF22EF3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D60E7F7-8DEE-42B3-9FBA-A181FC8C8804}" type="pres">
      <dgm:prSet presAssocID="{3263FCA6-1DFE-4F33-873D-08EBF22EF396}" presName="spaceRect" presStyleCnt="0"/>
      <dgm:spPr/>
    </dgm:pt>
    <dgm:pt modelId="{E69DC08D-DEE8-4628-A5F1-7DFEA096846A}" type="pres">
      <dgm:prSet presAssocID="{3263FCA6-1DFE-4F33-873D-08EBF22EF396}" presName="parTx" presStyleLbl="revTx" presStyleIdx="0" presStyleCnt="2">
        <dgm:presLayoutVars>
          <dgm:chMax val="0"/>
          <dgm:chPref val="0"/>
        </dgm:presLayoutVars>
      </dgm:prSet>
      <dgm:spPr/>
    </dgm:pt>
    <dgm:pt modelId="{863E41D4-6466-4F26-AE7B-DEBB26D3EF4E}" type="pres">
      <dgm:prSet presAssocID="{4FB240F3-FE33-4981-845A-FE4E7ECF6831}" presName="sibTrans" presStyleCnt="0"/>
      <dgm:spPr/>
    </dgm:pt>
    <dgm:pt modelId="{0B2DFB30-ED8D-46A0-B108-F3AEE4CDC1F6}" type="pres">
      <dgm:prSet presAssocID="{DFE75FAB-3CF0-49AA-9B4D-751BFABA72E7}" presName="compNode" presStyleCnt="0"/>
      <dgm:spPr/>
    </dgm:pt>
    <dgm:pt modelId="{FE5E706B-6E73-49CE-8D63-0B8F18E5065C}" type="pres">
      <dgm:prSet presAssocID="{DFE75FAB-3CF0-49AA-9B4D-751BFABA72E7}" presName="bgRect" presStyleLbl="bgShp" presStyleIdx="1" presStyleCnt="2"/>
      <dgm:spPr/>
    </dgm:pt>
    <dgm:pt modelId="{FEA095DC-BD05-4B55-BDD3-F395EE68CC75}" type="pres">
      <dgm:prSet presAssocID="{DFE75FAB-3CF0-49AA-9B4D-751BFABA72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9C76808A-9B43-401F-83D3-57CD079C4291}" type="pres">
      <dgm:prSet presAssocID="{DFE75FAB-3CF0-49AA-9B4D-751BFABA72E7}" presName="spaceRect" presStyleCnt="0"/>
      <dgm:spPr/>
    </dgm:pt>
    <dgm:pt modelId="{9445982B-9D34-4B4F-9FE9-313C6605D6E7}" type="pres">
      <dgm:prSet presAssocID="{DFE75FAB-3CF0-49AA-9B4D-751BFABA72E7}" presName="parTx" presStyleLbl="revTx" presStyleIdx="1" presStyleCnt="2">
        <dgm:presLayoutVars>
          <dgm:chMax val="0"/>
          <dgm:chPref val="0"/>
        </dgm:presLayoutVars>
      </dgm:prSet>
      <dgm:spPr/>
    </dgm:pt>
  </dgm:ptLst>
  <dgm:cxnLst>
    <dgm:cxn modelId="{393C103B-A0C6-491F-AEEC-5230BB25AE58}" srcId="{9F41147D-0DA2-42BB-89AD-66421AA70D17}" destId="{3263FCA6-1DFE-4F33-873D-08EBF22EF396}" srcOrd="0" destOrd="0" parTransId="{E774279F-38B6-43EB-B46E-C3847BFF389E}" sibTransId="{4FB240F3-FE33-4981-845A-FE4E7ECF6831}"/>
    <dgm:cxn modelId="{D8CDFB5F-E24B-4A15-B1B7-F786880B6F1E}" srcId="{9F41147D-0DA2-42BB-89AD-66421AA70D17}" destId="{DFE75FAB-3CF0-49AA-9B4D-751BFABA72E7}" srcOrd="1" destOrd="0" parTransId="{DC442053-53F7-4EEB-921E-A2967023E344}" sibTransId="{49FA6FA9-21FC-4626-8A81-EC696B8D83AE}"/>
    <dgm:cxn modelId="{9AFE7268-8B82-49C0-BE79-22EA6ABB2060}" type="presOf" srcId="{DFE75FAB-3CF0-49AA-9B4D-751BFABA72E7}" destId="{9445982B-9D34-4B4F-9FE9-313C6605D6E7}" srcOrd="0" destOrd="0" presId="urn:microsoft.com/office/officeart/2018/2/layout/IconVerticalSolidList"/>
    <dgm:cxn modelId="{7CC5D08C-C7B1-448D-9B23-4FBAC885D98E}" type="presOf" srcId="{9F41147D-0DA2-42BB-89AD-66421AA70D17}" destId="{FBA3CD5B-3585-4016-9883-6A9F17DEFD7F}" srcOrd="0" destOrd="0" presId="urn:microsoft.com/office/officeart/2018/2/layout/IconVerticalSolidList"/>
    <dgm:cxn modelId="{43C2BFFF-8B3A-4485-AC16-24E349754681}" type="presOf" srcId="{3263FCA6-1DFE-4F33-873D-08EBF22EF396}" destId="{E69DC08D-DEE8-4628-A5F1-7DFEA096846A}" srcOrd="0" destOrd="0" presId="urn:microsoft.com/office/officeart/2018/2/layout/IconVerticalSolidList"/>
    <dgm:cxn modelId="{18A8C7D1-E1A6-4C47-8A3A-9F213485F738}" type="presParOf" srcId="{FBA3CD5B-3585-4016-9883-6A9F17DEFD7F}" destId="{C9E8314A-518E-49C4-BD94-A448CCD4C1E9}" srcOrd="0" destOrd="0" presId="urn:microsoft.com/office/officeart/2018/2/layout/IconVerticalSolidList"/>
    <dgm:cxn modelId="{17EFACC3-CE0D-48DD-8B4B-8A3193085787}" type="presParOf" srcId="{C9E8314A-518E-49C4-BD94-A448CCD4C1E9}" destId="{6B0FF568-AFCE-4430-828F-BAA70C81015B}" srcOrd="0" destOrd="0" presId="urn:microsoft.com/office/officeart/2018/2/layout/IconVerticalSolidList"/>
    <dgm:cxn modelId="{122FFB9A-E516-4908-AF39-7FD65A56621F}" type="presParOf" srcId="{C9E8314A-518E-49C4-BD94-A448CCD4C1E9}" destId="{20765871-E44A-4A9C-8437-7E99C5C19E3D}" srcOrd="1" destOrd="0" presId="urn:microsoft.com/office/officeart/2018/2/layout/IconVerticalSolidList"/>
    <dgm:cxn modelId="{50C1BB65-13EA-474B-824F-6269C4C65E5E}" type="presParOf" srcId="{C9E8314A-518E-49C4-BD94-A448CCD4C1E9}" destId="{DD60E7F7-8DEE-42B3-9FBA-A181FC8C8804}" srcOrd="2" destOrd="0" presId="urn:microsoft.com/office/officeart/2018/2/layout/IconVerticalSolidList"/>
    <dgm:cxn modelId="{C1BC1E8F-CE84-4FC4-B2B2-14A9CF20D0FB}" type="presParOf" srcId="{C9E8314A-518E-49C4-BD94-A448CCD4C1E9}" destId="{E69DC08D-DEE8-4628-A5F1-7DFEA096846A}" srcOrd="3" destOrd="0" presId="urn:microsoft.com/office/officeart/2018/2/layout/IconVerticalSolidList"/>
    <dgm:cxn modelId="{B9822E1B-AE59-4A86-8444-A922C30AB7C6}" type="presParOf" srcId="{FBA3CD5B-3585-4016-9883-6A9F17DEFD7F}" destId="{863E41D4-6466-4F26-AE7B-DEBB26D3EF4E}" srcOrd="1" destOrd="0" presId="urn:microsoft.com/office/officeart/2018/2/layout/IconVerticalSolidList"/>
    <dgm:cxn modelId="{E750E95C-2A6E-47C0-B6E2-2B129E78DCFA}" type="presParOf" srcId="{FBA3CD5B-3585-4016-9883-6A9F17DEFD7F}" destId="{0B2DFB30-ED8D-46A0-B108-F3AEE4CDC1F6}" srcOrd="2" destOrd="0" presId="urn:microsoft.com/office/officeart/2018/2/layout/IconVerticalSolidList"/>
    <dgm:cxn modelId="{07058E62-F569-48B5-8E2B-4733304C169E}" type="presParOf" srcId="{0B2DFB30-ED8D-46A0-B108-F3AEE4CDC1F6}" destId="{FE5E706B-6E73-49CE-8D63-0B8F18E5065C}" srcOrd="0" destOrd="0" presId="urn:microsoft.com/office/officeart/2018/2/layout/IconVerticalSolidList"/>
    <dgm:cxn modelId="{274FE0A8-F80F-497A-A280-DD2B2E97B67A}" type="presParOf" srcId="{0B2DFB30-ED8D-46A0-B108-F3AEE4CDC1F6}" destId="{FEA095DC-BD05-4B55-BDD3-F395EE68CC75}" srcOrd="1" destOrd="0" presId="urn:microsoft.com/office/officeart/2018/2/layout/IconVerticalSolidList"/>
    <dgm:cxn modelId="{D0119F86-8E89-48A6-8079-359AB6652813}" type="presParOf" srcId="{0B2DFB30-ED8D-46A0-B108-F3AEE4CDC1F6}" destId="{9C76808A-9B43-401F-83D3-57CD079C4291}" srcOrd="2" destOrd="0" presId="urn:microsoft.com/office/officeart/2018/2/layout/IconVerticalSolidList"/>
    <dgm:cxn modelId="{BBDAEAAF-E91D-44D3-9AE3-BC369FDCE875}" type="presParOf" srcId="{0B2DFB30-ED8D-46A0-B108-F3AEE4CDC1F6}" destId="{9445982B-9D34-4B4F-9FE9-313C6605D6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8F11CD-46E1-40A5-ADA1-A7CE536DF67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0011317-2ECF-4AEC-87CD-E8EB582AFF64}">
      <dgm:prSet/>
      <dgm:spPr/>
      <dgm:t>
        <a:bodyPr/>
        <a:lstStyle/>
        <a:p>
          <a:pPr>
            <a:defRPr cap="all"/>
          </a:pPr>
          <a:r>
            <a:rPr lang="en-US"/>
            <a:t>Schema Name: `cleaned`</a:t>
          </a:r>
        </a:p>
      </dgm:t>
    </dgm:pt>
    <dgm:pt modelId="{16ABBD27-4B87-45A5-A729-1AEC57DE294D}" type="parTrans" cxnId="{13F7FF95-E78A-4723-92AC-201058B9B3AB}">
      <dgm:prSet/>
      <dgm:spPr/>
      <dgm:t>
        <a:bodyPr/>
        <a:lstStyle/>
        <a:p>
          <a:endParaRPr lang="en-US"/>
        </a:p>
      </dgm:t>
    </dgm:pt>
    <dgm:pt modelId="{F0C9F3EA-00B8-4742-B85E-81B7DF1CF7D2}" type="sibTrans" cxnId="{13F7FF95-E78A-4723-92AC-201058B9B3AB}">
      <dgm:prSet/>
      <dgm:spPr/>
      <dgm:t>
        <a:bodyPr/>
        <a:lstStyle/>
        <a:p>
          <a:endParaRPr lang="en-US"/>
        </a:p>
      </dgm:t>
    </dgm:pt>
    <dgm:pt modelId="{8CA634CA-F02D-48C2-95B3-B41A720B3AD5}">
      <dgm:prSet/>
      <dgm:spPr/>
      <dgm:t>
        <a:bodyPr/>
        <a:lstStyle/>
        <a:p>
          <a:pPr>
            <a:defRPr cap="all"/>
          </a:pPr>
          <a:r>
            <a:rPr lang="en-US"/>
            <a:t>Create the schema using pgAdmin4 UI or SQL query.</a:t>
          </a:r>
        </a:p>
      </dgm:t>
    </dgm:pt>
    <dgm:pt modelId="{474BC0AD-6801-4CC4-94FD-423F33FAB3A8}" type="parTrans" cxnId="{24D2A51D-5E56-4F2F-97BC-E201F8C32529}">
      <dgm:prSet/>
      <dgm:spPr/>
      <dgm:t>
        <a:bodyPr/>
        <a:lstStyle/>
        <a:p>
          <a:endParaRPr lang="en-US"/>
        </a:p>
      </dgm:t>
    </dgm:pt>
    <dgm:pt modelId="{6CAD6D02-C1DD-4793-AB62-2E2A8D8919FE}" type="sibTrans" cxnId="{24D2A51D-5E56-4F2F-97BC-E201F8C32529}">
      <dgm:prSet/>
      <dgm:spPr/>
      <dgm:t>
        <a:bodyPr/>
        <a:lstStyle/>
        <a:p>
          <a:endParaRPr lang="en-US"/>
        </a:p>
      </dgm:t>
    </dgm:pt>
    <dgm:pt modelId="{4C0688DD-BB35-4F5A-8E36-7AEBEC84BFB0}" type="pres">
      <dgm:prSet presAssocID="{468F11CD-46E1-40A5-ADA1-A7CE536DF67B}" presName="root" presStyleCnt="0">
        <dgm:presLayoutVars>
          <dgm:dir/>
          <dgm:resizeHandles val="exact"/>
        </dgm:presLayoutVars>
      </dgm:prSet>
      <dgm:spPr/>
    </dgm:pt>
    <dgm:pt modelId="{3CE6E41D-E096-4B40-A3BE-54306FB8A427}" type="pres">
      <dgm:prSet presAssocID="{F0011317-2ECF-4AEC-87CD-E8EB582AFF64}" presName="compNode" presStyleCnt="0"/>
      <dgm:spPr/>
    </dgm:pt>
    <dgm:pt modelId="{771B6AB5-4840-44A2-AFAC-219175CC3E5C}" type="pres">
      <dgm:prSet presAssocID="{F0011317-2ECF-4AEC-87CD-E8EB582AFF64}" presName="iconBgRect" presStyleLbl="bgShp" presStyleIdx="0" presStyleCnt="2"/>
      <dgm:spPr>
        <a:prstGeom prst="round2DiagRect">
          <a:avLst>
            <a:gd name="adj1" fmla="val 29727"/>
            <a:gd name="adj2" fmla="val 0"/>
          </a:avLst>
        </a:prstGeom>
      </dgm:spPr>
    </dgm:pt>
    <dgm:pt modelId="{5F6997B8-C366-46E9-9A0F-363C410F7305}" type="pres">
      <dgm:prSet presAssocID="{F0011317-2ECF-4AEC-87CD-E8EB582AFF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7A84B6B-2620-421E-B16B-3D64274C4FB5}" type="pres">
      <dgm:prSet presAssocID="{F0011317-2ECF-4AEC-87CD-E8EB582AFF64}" presName="spaceRect" presStyleCnt="0"/>
      <dgm:spPr/>
    </dgm:pt>
    <dgm:pt modelId="{62B989FC-2F45-4B5D-84B6-1EB416D8C2F2}" type="pres">
      <dgm:prSet presAssocID="{F0011317-2ECF-4AEC-87CD-E8EB582AFF64}" presName="textRect" presStyleLbl="revTx" presStyleIdx="0" presStyleCnt="2">
        <dgm:presLayoutVars>
          <dgm:chMax val="1"/>
          <dgm:chPref val="1"/>
        </dgm:presLayoutVars>
      </dgm:prSet>
      <dgm:spPr/>
    </dgm:pt>
    <dgm:pt modelId="{BD7107ED-E21F-4B15-9117-58DC06B1E34F}" type="pres">
      <dgm:prSet presAssocID="{F0C9F3EA-00B8-4742-B85E-81B7DF1CF7D2}" presName="sibTrans" presStyleCnt="0"/>
      <dgm:spPr/>
    </dgm:pt>
    <dgm:pt modelId="{488B559A-474F-45CD-809B-4CDEF37B20DA}" type="pres">
      <dgm:prSet presAssocID="{8CA634CA-F02D-48C2-95B3-B41A720B3AD5}" presName="compNode" presStyleCnt="0"/>
      <dgm:spPr/>
    </dgm:pt>
    <dgm:pt modelId="{09CD82D0-13C4-40F4-B7E1-C25DA0037CFB}" type="pres">
      <dgm:prSet presAssocID="{8CA634CA-F02D-48C2-95B3-B41A720B3AD5}" presName="iconBgRect" presStyleLbl="bgShp" presStyleIdx="1" presStyleCnt="2"/>
      <dgm:spPr>
        <a:prstGeom prst="round2DiagRect">
          <a:avLst>
            <a:gd name="adj1" fmla="val 29727"/>
            <a:gd name="adj2" fmla="val 0"/>
          </a:avLst>
        </a:prstGeom>
      </dgm:spPr>
    </dgm:pt>
    <dgm:pt modelId="{D16AB1C9-A58C-495F-9237-A7DB1E506D20}" type="pres">
      <dgm:prSet presAssocID="{8CA634CA-F02D-48C2-95B3-B41A720B3A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1A546928-7C0F-49FA-B1A7-2D94FA5F750A}" type="pres">
      <dgm:prSet presAssocID="{8CA634CA-F02D-48C2-95B3-B41A720B3AD5}" presName="spaceRect" presStyleCnt="0"/>
      <dgm:spPr/>
    </dgm:pt>
    <dgm:pt modelId="{411D801C-A067-4157-A695-A08DF8D47307}" type="pres">
      <dgm:prSet presAssocID="{8CA634CA-F02D-48C2-95B3-B41A720B3AD5}" presName="textRect" presStyleLbl="revTx" presStyleIdx="1" presStyleCnt="2">
        <dgm:presLayoutVars>
          <dgm:chMax val="1"/>
          <dgm:chPref val="1"/>
        </dgm:presLayoutVars>
      </dgm:prSet>
      <dgm:spPr/>
    </dgm:pt>
  </dgm:ptLst>
  <dgm:cxnLst>
    <dgm:cxn modelId="{24D2A51D-5E56-4F2F-97BC-E201F8C32529}" srcId="{468F11CD-46E1-40A5-ADA1-A7CE536DF67B}" destId="{8CA634CA-F02D-48C2-95B3-B41A720B3AD5}" srcOrd="1" destOrd="0" parTransId="{474BC0AD-6801-4CC4-94FD-423F33FAB3A8}" sibTransId="{6CAD6D02-C1DD-4793-AB62-2E2A8D8919FE}"/>
    <dgm:cxn modelId="{283E8A66-C96A-41F7-A925-46DD31140193}" type="presOf" srcId="{8CA634CA-F02D-48C2-95B3-B41A720B3AD5}" destId="{411D801C-A067-4157-A695-A08DF8D47307}" srcOrd="0" destOrd="0" presId="urn:microsoft.com/office/officeart/2018/5/layout/IconLeafLabelList"/>
    <dgm:cxn modelId="{13F7FF95-E78A-4723-92AC-201058B9B3AB}" srcId="{468F11CD-46E1-40A5-ADA1-A7CE536DF67B}" destId="{F0011317-2ECF-4AEC-87CD-E8EB582AFF64}" srcOrd="0" destOrd="0" parTransId="{16ABBD27-4B87-45A5-A729-1AEC57DE294D}" sibTransId="{F0C9F3EA-00B8-4742-B85E-81B7DF1CF7D2}"/>
    <dgm:cxn modelId="{34A7D9BD-F5E3-4344-BF45-CEF43FD79D88}" type="presOf" srcId="{F0011317-2ECF-4AEC-87CD-E8EB582AFF64}" destId="{62B989FC-2F45-4B5D-84B6-1EB416D8C2F2}" srcOrd="0" destOrd="0" presId="urn:microsoft.com/office/officeart/2018/5/layout/IconLeafLabelList"/>
    <dgm:cxn modelId="{863179DB-805D-4987-AFC4-68BBC0D92C5E}" type="presOf" srcId="{468F11CD-46E1-40A5-ADA1-A7CE536DF67B}" destId="{4C0688DD-BB35-4F5A-8E36-7AEBEC84BFB0}" srcOrd="0" destOrd="0" presId="urn:microsoft.com/office/officeart/2018/5/layout/IconLeafLabelList"/>
    <dgm:cxn modelId="{84EF00A5-ED52-4A12-821D-4154FF8A0DEB}" type="presParOf" srcId="{4C0688DD-BB35-4F5A-8E36-7AEBEC84BFB0}" destId="{3CE6E41D-E096-4B40-A3BE-54306FB8A427}" srcOrd="0" destOrd="0" presId="urn:microsoft.com/office/officeart/2018/5/layout/IconLeafLabelList"/>
    <dgm:cxn modelId="{18717D2A-5BB7-4D89-8D9A-1C20539C3EF3}" type="presParOf" srcId="{3CE6E41D-E096-4B40-A3BE-54306FB8A427}" destId="{771B6AB5-4840-44A2-AFAC-219175CC3E5C}" srcOrd="0" destOrd="0" presId="urn:microsoft.com/office/officeart/2018/5/layout/IconLeafLabelList"/>
    <dgm:cxn modelId="{D0CC493A-FD8E-4B88-BC79-E06A1E62B183}" type="presParOf" srcId="{3CE6E41D-E096-4B40-A3BE-54306FB8A427}" destId="{5F6997B8-C366-46E9-9A0F-363C410F7305}" srcOrd="1" destOrd="0" presId="urn:microsoft.com/office/officeart/2018/5/layout/IconLeafLabelList"/>
    <dgm:cxn modelId="{FC2F40C8-1E48-4DD6-87D4-04C9ADEA915E}" type="presParOf" srcId="{3CE6E41D-E096-4B40-A3BE-54306FB8A427}" destId="{57A84B6B-2620-421E-B16B-3D64274C4FB5}" srcOrd="2" destOrd="0" presId="urn:microsoft.com/office/officeart/2018/5/layout/IconLeafLabelList"/>
    <dgm:cxn modelId="{06BCD049-6DD7-4842-888C-6B06FB5F40EF}" type="presParOf" srcId="{3CE6E41D-E096-4B40-A3BE-54306FB8A427}" destId="{62B989FC-2F45-4B5D-84B6-1EB416D8C2F2}" srcOrd="3" destOrd="0" presId="urn:microsoft.com/office/officeart/2018/5/layout/IconLeafLabelList"/>
    <dgm:cxn modelId="{8FE48A1D-3257-4C96-91DA-4A3692B0410F}" type="presParOf" srcId="{4C0688DD-BB35-4F5A-8E36-7AEBEC84BFB0}" destId="{BD7107ED-E21F-4B15-9117-58DC06B1E34F}" srcOrd="1" destOrd="0" presId="urn:microsoft.com/office/officeart/2018/5/layout/IconLeafLabelList"/>
    <dgm:cxn modelId="{645B5616-1214-4CDC-ABCB-EC6FE55D6A92}" type="presParOf" srcId="{4C0688DD-BB35-4F5A-8E36-7AEBEC84BFB0}" destId="{488B559A-474F-45CD-809B-4CDEF37B20DA}" srcOrd="2" destOrd="0" presId="urn:microsoft.com/office/officeart/2018/5/layout/IconLeafLabelList"/>
    <dgm:cxn modelId="{9A605053-D72A-4A65-95D6-EBAE72E0FE31}" type="presParOf" srcId="{488B559A-474F-45CD-809B-4CDEF37B20DA}" destId="{09CD82D0-13C4-40F4-B7E1-C25DA0037CFB}" srcOrd="0" destOrd="0" presId="urn:microsoft.com/office/officeart/2018/5/layout/IconLeafLabelList"/>
    <dgm:cxn modelId="{DA1B5282-6080-4433-A0B6-F41D33087A8B}" type="presParOf" srcId="{488B559A-474F-45CD-809B-4CDEF37B20DA}" destId="{D16AB1C9-A58C-495F-9237-A7DB1E506D20}" srcOrd="1" destOrd="0" presId="urn:microsoft.com/office/officeart/2018/5/layout/IconLeafLabelList"/>
    <dgm:cxn modelId="{FE58DDBC-3A42-4E57-913A-E4076767BD95}" type="presParOf" srcId="{488B559A-474F-45CD-809B-4CDEF37B20DA}" destId="{1A546928-7C0F-49FA-B1A7-2D94FA5F750A}" srcOrd="2" destOrd="0" presId="urn:microsoft.com/office/officeart/2018/5/layout/IconLeafLabelList"/>
    <dgm:cxn modelId="{8D10F48B-1435-4E79-B8F4-F0A70ABD8220}" type="presParOf" srcId="{488B559A-474F-45CD-809B-4CDEF37B20DA}" destId="{411D801C-A067-4157-A695-A08DF8D4730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A553EA-99E7-4199-A036-CAA71F3AC1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1F6DEC-9C73-441B-8BE9-3ED669EBA163}">
      <dgm:prSet/>
      <dgm:spPr/>
      <dgm:t>
        <a:bodyPr/>
        <a:lstStyle/>
        <a:p>
          <a:r>
            <a:rPr lang="en-US"/>
            <a:t>1. Data Extraction: Query to retrieve data from the relational database.</a:t>
          </a:r>
        </a:p>
      </dgm:t>
    </dgm:pt>
    <dgm:pt modelId="{F884DABE-E401-456D-810E-74A300DEE297}" type="parTrans" cxnId="{C94738F4-6BEB-485D-B502-B617B2CD5F9C}">
      <dgm:prSet/>
      <dgm:spPr/>
      <dgm:t>
        <a:bodyPr/>
        <a:lstStyle/>
        <a:p>
          <a:endParaRPr lang="en-US"/>
        </a:p>
      </dgm:t>
    </dgm:pt>
    <dgm:pt modelId="{0B7B88CE-DCF8-4BE8-8D9D-65EDA9AEF8F8}" type="sibTrans" cxnId="{C94738F4-6BEB-485D-B502-B617B2CD5F9C}">
      <dgm:prSet/>
      <dgm:spPr/>
      <dgm:t>
        <a:bodyPr/>
        <a:lstStyle/>
        <a:p>
          <a:endParaRPr lang="en-US"/>
        </a:p>
      </dgm:t>
    </dgm:pt>
    <dgm:pt modelId="{9F7841D9-91D4-41BE-9A8B-2B14A79D06CD}">
      <dgm:prSet/>
      <dgm:spPr/>
      <dgm:t>
        <a:bodyPr/>
        <a:lstStyle/>
        <a:p>
          <a:r>
            <a:rPr lang="en-US"/>
            <a:t>2. Transformations:</a:t>
          </a:r>
        </a:p>
      </dgm:t>
    </dgm:pt>
    <dgm:pt modelId="{17163570-6D3A-422C-811B-91193BFFDAC4}" type="parTrans" cxnId="{D7F1CF32-B851-4F9F-BDB4-70A805760974}">
      <dgm:prSet/>
      <dgm:spPr/>
      <dgm:t>
        <a:bodyPr/>
        <a:lstStyle/>
        <a:p>
          <a:endParaRPr lang="en-US"/>
        </a:p>
      </dgm:t>
    </dgm:pt>
    <dgm:pt modelId="{7F2559FB-ADF1-4916-89C3-60A2B0118730}" type="sibTrans" cxnId="{D7F1CF32-B851-4F9F-BDB4-70A805760974}">
      <dgm:prSet/>
      <dgm:spPr/>
      <dgm:t>
        <a:bodyPr/>
        <a:lstStyle/>
        <a:p>
          <a:endParaRPr lang="en-US"/>
        </a:p>
      </dgm:t>
    </dgm:pt>
    <dgm:pt modelId="{434D70F6-7300-4D1B-8C60-129A3F4B1D68}">
      <dgm:prSet/>
      <dgm:spPr/>
      <dgm:t>
        <a:bodyPr/>
        <a:lstStyle/>
        <a:p>
          <a:r>
            <a:rPr lang="en-US"/>
            <a:t>- Handle missing values.</a:t>
          </a:r>
        </a:p>
      </dgm:t>
    </dgm:pt>
    <dgm:pt modelId="{EC104514-BDEA-47C9-96B3-9D2C2DD732CA}" type="parTrans" cxnId="{1996F8C2-0C4A-4A2F-88F5-D156FD09FE18}">
      <dgm:prSet/>
      <dgm:spPr/>
      <dgm:t>
        <a:bodyPr/>
        <a:lstStyle/>
        <a:p>
          <a:endParaRPr lang="en-US"/>
        </a:p>
      </dgm:t>
    </dgm:pt>
    <dgm:pt modelId="{C3955AFF-1F73-4144-9384-F982CCB74F61}" type="sibTrans" cxnId="{1996F8C2-0C4A-4A2F-88F5-D156FD09FE18}">
      <dgm:prSet/>
      <dgm:spPr/>
      <dgm:t>
        <a:bodyPr/>
        <a:lstStyle/>
        <a:p>
          <a:endParaRPr lang="en-US"/>
        </a:p>
      </dgm:t>
    </dgm:pt>
    <dgm:pt modelId="{B84CB62B-4019-4C4C-977C-C22BABCEB8AB}">
      <dgm:prSet/>
      <dgm:spPr/>
      <dgm:t>
        <a:bodyPr/>
        <a:lstStyle/>
        <a:p>
          <a:r>
            <a:rPr lang="en-US"/>
            <a:t>- Scale numerical features.</a:t>
          </a:r>
        </a:p>
      </dgm:t>
    </dgm:pt>
    <dgm:pt modelId="{46CAA89D-A69B-4202-A0ED-56BFCF017C67}" type="parTrans" cxnId="{58A37E0E-BF7A-460A-8319-9EE6A5280B74}">
      <dgm:prSet/>
      <dgm:spPr/>
      <dgm:t>
        <a:bodyPr/>
        <a:lstStyle/>
        <a:p>
          <a:endParaRPr lang="en-US"/>
        </a:p>
      </dgm:t>
    </dgm:pt>
    <dgm:pt modelId="{0DE3E983-2AA2-42E6-9C05-D52D6D10FDA2}" type="sibTrans" cxnId="{58A37E0E-BF7A-460A-8319-9EE6A5280B74}">
      <dgm:prSet/>
      <dgm:spPr/>
      <dgm:t>
        <a:bodyPr/>
        <a:lstStyle/>
        <a:p>
          <a:endParaRPr lang="en-US"/>
        </a:p>
      </dgm:t>
    </dgm:pt>
    <dgm:pt modelId="{81C4AA80-06D5-4AFF-8417-AAC710D2D135}">
      <dgm:prSet/>
      <dgm:spPr/>
      <dgm:t>
        <a:bodyPr/>
        <a:lstStyle/>
        <a:p>
          <a:r>
            <a:rPr lang="en-US"/>
            <a:t>- Save the transformed data to a new table in the `cleaned` schema.</a:t>
          </a:r>
        </a:p>
      </dgm:t>
    </dgm:pt>
    <dgm:pt modelId="{9AF8E056-28BA-4D5A-83F0-953853414EC6}" type="parTrans" cxnId="{9A7F96A7-304C-4112-8D6B-7CA40F58AF45}">
      <dgm:prSet/>
      <dgm:spPr/>
      <dgm:t>
        <a:bodyPr/>
        <a:lstStyle/>
        <a:p>
          <a:endParaRPr lang="en-US"/>
        </a:p>
      </dgm:t>
    </dgm:pt>
    <dgm:pt modelId="{157F1B38-32E0-45DE-81A3-6FEE6C953400}" type="sibTrans" cxnId="{9A7F96A7-304C-4112-8D6B-7CA40F58AF45}">
      <dgm:prSet/>
      <dgm:spPr/>
      <dgm:t>
        <a:bodyPr/>
        <a:lstStyle/>
        <a:p>
          <a:endParaRPr lang="en-US"/>
        </a:p>
      </dgm:t>
    </dgm:pt>
    <dgm:pt modelId="{45C5E97A-E909-4329-AFA7-0055783A38C3}" type="pres">
      <dgm:prSet presAssocID="{B5A553EA-99E7-4199-A036-CAA71F3AC1DA}" presName="root" presStyleCnt="0">
        <dgm:presLayoutVars>
          <dgm:dir/>
          <dgm:resizeHandles val="exact"/>
        </dgm:presLayoutVars>
      </dgm:prSet>
      <dgm:spPr/>
    </dgm:pt>
    <dgm:pt modelId="{3ADACC80-CF6B-44F1-919C-8489D7878285}" type="pres">
      <dgm:prSet presAssocID="{5B1F6DEC-9C73-441B-8BE9-3ED669EBA163}" presName="compNode" presStyleCnt="0"/>
      <dgm:spPr/>
    </dgm:pt>
    <dgm:pt modelId="{CF30432F-D734-4C08-A907-511E1C1D319A}" type="pres">
      <dgm:prSet presAssocID="{5B1F6DEC-9C73-441B-8BE9-3ED669EBA163}" presName="bgRect" presStyleLbl="bgShp" presStyleIdx="0" presStyleCnt="5"/>
      <dgm:spPr/>
    </dgm:pt>
    <dgm:pt modelId="{96A73824-2FB9-4548-BADE-D93BFA288656}" type="pres">
      <dgm:prSet presAssocID="{5B1F6DEC-9C73-441B-8BE9-3ED669EBA1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62CB27C-C566-4C2E-8E5C-60EF9ECB0A96}" type="pres">
      <dgm:prSet presAssocID="{5B1F6DEC-9C73-441B-8BE9-3ED669EBA163}" presName="spaceRect" presStyleCnt="0"/>
      <dgm:spPr/>
    </dgm:pt>
    <dgm:pt modelId="{E421A67D-3A43-428B-91AD-54C836E8E448}" type="pres">
      <dgm:prSet presAssocID="{5B1F6DEC-9C73-441B-8BE9-3ED669EBA163}" presName="parTx" presStyleLbl="revTx" presStyleIdx="0" presStyleCnt="5">
        <dgm:presLayoutVars>
          <dgm:chMax val="0"/>
          <dgm:chPref val="0"/>
        </dgm:presLayoutVars>
      </dgm:prSet>
      <dgm:spPr/>
    </dgm:pt>
    <dgm:pt modelId="{4D44EE7A-3637-439A-89B0-1B4B18A103BD}" type="pres">
      <dgm:prSet presAssocID="{0B7B88CE-DCF8-4BE8-8D9D-65EDA9AEF8F8}" presName="sibTrans" presStyleCnt="0"/>
      <dgm:spPr/>
    </dgm:pt>
    <dgm:pt modelId="{8A82AB1E-28E5-449D-87E4-928C96927365}" type="pres">
      <dgm:prSet presAssocID="{9F7841D9-91D4-41BE-9A8B-2B14A79D06CD}" presName="compNode" presStyleCnt="0"/>
      <dgm:spPr/>
    </dgm:pt>
    <dgm:pt modelId="{EFCDA4BA-EA6D-434A-A0F2-983A5080947C}" type="pres">
      <dgm:prSet presAssocID="{9F7841D9-91D4-41BE-9A8B-2B14A79D06CD}" presName="bgRect" presStyleLbl="bgShp" presStyleIdx="1" presStyleCnt="5"/>
      <dgm:spPr/>
    </dgm:pt>
    <dgm:pt modelId="{97316D6B-B51F-46F8-9199-BEE269E97FD6}" type="pres">
      <dgm:prSet presAssocID="{9F7841D9-91D4-41BE-9A8B-2B14A79D06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AC1889BB-A78E-4E48-B5E9-F631A28AC334}" type="pres">
      <dgm:prSet presAssocID="{9F7841D9-91D4-41BE-9A8B-2B14A79D06CD}" presName="spaceRect" presStyleCnt="0"/>
      <dgm:spPr/>
    </dgm:pt>
    <dgm:pt modelId="{53DB665E-650B-41CF-8542-2FFF9549C7F0}" type="pres">
      <dgm:prSet presAssocID="{9F7841D9-91D4-41BE-9A8B-2B14A79D06CD}" presName="parTx" presStyleLbl="revTx" presStyleIdx="1" presStyleCnt="5">
        <dgm:presLayoutVars>
          <dgm:chMax val="0"/>
          <dgm:chPref val="0"/>
        </dgm:presLayoutVars>
      </dgm:prSet>
      <dgm:spPr/>
    </dgm:pt>
    <dgm:pt modelId="{511000C2-F8B2-47C0-9920-4C2B75F876E7}" type="pres">
      <dgm:prSet presAssocID="{7F2559FB-ADF1-4916-89C3-60A2B0118730}" presName="sibTrans" presStyleCnt="0"/>
      <dgm:spPr/>
    </dgm:pt>
    <dgm:pt modelId="{93C84DF4-5043-43E5-8044-6E1FFA2E6B26}" type="pres">
      <dgm:prSet presAssocID="{434D70F6-7300-4D1B-8C60-129A3F4B1D68}" presName="compNode" presStyleCnt="0"/>
      <dgm:spPr/>
    </dgm:pt>
    <dgm:pt modelId="{91D4851A-9057-43F1-8652-A8DAE1D86591}" type="pres">
      <dgm:prSet presAssocID="{434D70F6-7300-4D1B-8C60-129A3F4B1D68}" presName="bgRect" presStyleLbl="bgShp" presStyleIdx="2" presStyleCnt="5"/>
      <dgm:spPr/>
    </dgm:pt>
    <dgm:pt modelId="{8A3C9F7B-B92C-4F3F-AE89-D846A21F0B8F}" type="pres">
      <dgm:prSet presAssocID="{434D70F6-7300-4D1B-8C60-129A3F4B1D6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les with Lines"/>
        </a:ext>
      </dgm:extLst>
    </dgm:pt>
    <dgm:pt modelId="{0254BEC2-A260-4A90-A3D2-DF2CEAC3EB96}" type="pres">
      <dgm:prSet presAssocID="{434D70F6-7300-4D1B-8C60-129A3F4B1D68}" presName="spaceRect" presStyleCnt="0"/>
      <dgm:spPr/>
    </dgm:pt>
    <dgm:pt modelId="{5AF031A5-857F-472F-9BAE-813AB81496DF}" type="pres">
      <dgm:prSet presAssocID="{434D70F6-7300-4D1B-8C60-129A3F4B1D68}" presName="parTx" presStyleLbl="revTx" presStyleIdx="2" presStyleCnt="5">
        <dgm:presLayoutVars>
          <dgm:chMax val="0"/>
          <dgm:chPref val="0"/>
        </dgm:presLayoutVars>
      </dgm:prSet>
      <dgm:spPr/>
    </dgm:pt>
    <dgm:pt modelId="{3B0856F0-42B2-4C81-9A27-78F79CF8FF2F}" type="pres">
      <dgm:prSet presAssocID="{C3955AFF-1F73-4144-9384-F982CCB74F61}" presName="sibTrans" presStyleCnt="0"/>
      <dgm:spPr/>
    </dgm:pt>
    <dgm:pt modelId="{B1805C55-3468-403B-91A1-5B8A92567FE3}" type="pres">
      <dgm:prSet presAssocID="{B84CB62B-4019-4C4C-977C-C22BABCEB8AB}" presName="compNode" presStyleCnt="0"/>
      <dgm:spPr/>
    </dgm:pt>
    <dgm:pt modelId="{2EB69804-7A7B-4473-B312-9FC54C6CCD17}" type="pres">
      <dgm:prSet presAssocID="{B84CB62B-4019-4C4C-977C-C22BABCEB8AB}" presName="bgRect" presStyleLbl="bgShp" presStyleIdx="3" presStyleCnt="5"/>
      <dgm:spPr/>
    </dgm:pt>
    <dgm:pt modelId="{0109F98E-CADF-4D59-AC7F-F6CE2495C01C}" type="pres">
      <dgm:prSet presAssocID="{B84CB62B-4019-4C4C-977C-C22BABCEB8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thematics"/>
        </a:ext>
      </dgm:extLst>
    </dgm:pt>
    <dgm:pt modelId="{CD526310-47EF-4FD2-911D-E6464518ED46}" type="pres">
      <dgm:prSet presAssocID="{B84CB62B-4019-4C4C-977C-C22BABCEB8AB}" presName="spaceRect" presStyleCnt="0"/>
      <dgm:spPr/>
    </dgm:pt>
    <dgm:pt modelId="{78D939EB-52BE-4E7E-A0E1-8E0BE2881D89}" type="pres">
      <dgm:prSet presAssocID="{B84CB62B-4019-4C4C-977C-C22BABCEB8AB}" presName="parTx" presStyleLbl="revTx" presStyleIdx="3" presStyleCnt="5">
        <dgm:presLayoutVars>
          <dgm:chMax val="0"/>
          <dgm:chPref val="0"/>
        </dgm:presLayoutVars>
      </dgm:prSet>
      <dgm:spPr/>
    </dgm:pt>
    <dgm:pt modelId="{CC052544-7C1A-4414-8339-233F775A743F}" type="pres">
      <dgm:prSet presAssocID="{0DE3E983-2AA2-42E6-9C05-D52D6D10FDA2}" presName="sibTrans" presStyleCnt="0"/>
      <dgm:spPr/>
    </dgm:pt>
    <dgm:pt modelId="{AECCC658-A4DB-4567-9CD4-4849C8541A6B}" type="pres">
      <dgm:prSet presAssocID="{81C4AA80-06D5-4AFF-8417-AAC710D2D135}" presName="compNode" presStyleCnt="0"/>
      <dgm:spPr/>
    </dgm:pt>
    <dgm:pt modelId="{9F66926C-D3C1-4025-9471-82C552515B9E}" type="pres">
      <dgm:prSet presAssocID="{81C4AA80-06D5-4AFF-8417-AAC710D2D135}" presName="bgRect" presStyleLbl="bgShp" presStyleIdx="4" presStyleCnt="5"/>
      <dgm:spPr/>
    </dgm:pt>
    <dgm:pt modelId="{EC959D98-6D51-40D7-8569-9D5DE255C8E3}" type="pres">
      <dgm:prSet presAssocID="{81C4AA80-06D5-4AFF-8417-AAC710D2D13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8845B426-D989-461B-B4B2-DD582A9C16E3}" type="pres">
      <dgm:prSet presAssocID="{81C4AA80-06D5-4AFF-8417-AAC710D2D135}" presName="spaceRect" presStyleCnt="0"/>
      <dgm:spPr/>
    </dgm:pt>
    <dgm:pt modelId="{92936378-DDEB-4864-90B2-7AF86460290E}" type="pres">
      <dgm:prSet presAssocID="{81C4AA80-06D5-4AFF-8417-AAC710D2D135}" presName="parTx" presStyleLbl="revTx" presStyleIdx="4" presStyleCnt="5">
        <dgm:presLayoutVars>
          <dgm:chMax val="0"/>
          <dgm:chPref val="0"/>
        </dgm:presLayoutVars>
      </dgm:prSet>
      <dgm:spPr/>
    </dgm:pt>
  </dgm:ptLst>
  <dgm:cxnLst>
    <dgm:cxn modelId="{58A37E0E-BF7A-460A-8319-9EE6A5280B74}" srcId="{B5A553EA-99E7-4199-A036-CAA71F3AC1DA}" destId="{B84CB62B-4019-4C4C-977C-C22BABCEB8AB}" srcOrd="3" destOrd="0" parTransId="{46CAA89D-A69B-4202-A0ED-56BFCF017C67}" sibTransId="{0DE3E983-2AA2-42E6-9C05-D52D6D10FDA2}"/>
    <dgm:cxn modelId="{D7F1CF32-B851-4F9F-BDB4-70A805760974}" srcId="{B5A553EA-99E7-4199-A036-CAA71F3AC1DA}" destId="{9F7841D9-91D4-41BE-9A8B-2B14A79D06CD}" srcOrd="1" destOrd="0" parTransId="{17163570-6D3A-422C-811B-91193BFFDAC4}" sibTransId="{7F2559FB-ADF1-4916-89C3-60A2B0118730}"/>
    <dgm:cxn modelId="{B7EE753C-D4B8-49E2-89AA-B500CECE85B6}" type="presOf" srcId="{B84CB62B-4019-4C4C-977C-C22BABCEB8AB}" destId="{78D939EB-52BE-4E7E-A0E1-8E0BE2881D89}" srcOrd="0" destOrd="0" presId="urn:microsoft.com/office/officeart/2018/2/layout/IconVerticalSolidList"/>
    <dgm:cxn modelId="{64C7C463-AC49-44D1-8102-52496C688034}" type="presOf" srcId="{81C4AA80-06D5-4AFF-8417-AAC710D2D135}" destId="{92936378-DDEB-4864-90B2-7AF86460290E}" srcOrd="0" destOrd="0" presId="urn:microsoft.com/office/officeart/2018/2/layout/IconVerticalSolidList"/>
    <dgm:cxn modelId="{DB240675-08E4-42E3-A014-3FDC39239B56}" type="presOf" srcId="{5B1F6DEC-9C73-441B-8BE9-3ED669EBA163}" destId="{E421A67D-3A43-428B-91AD-54C836E8E448}" srcOrd="0" destOrd="0" presId="urn:microsoft.com/office/officeart/2018/2/layout/IconVerticalSolidList"/>
    <dgm:cxn modelId="{22490180-A838-4CA0-B142-B71852DC2160}" type="presOf" srcId="{9F7841D9-91D4-41BE-9A8B-2B14A79D06CD}" destId="{53DB665E-650B-41CF-8542-2FFF9549C7F0}" srcOrd="0" destOrd="0" presId="urn:microsoft.com/office/officeart/2018/2/layout/IconVerticalSolidList"/>
    <dgm:cxn modelId="{E300C198-6EE0-4D43-9124-9013B74CD386}" type="presOf" srcId="{434D70F6-7300-4D1B-8C60-129A3F4B1D68}" destId="{5AF031A5-857F-472F-9BAE-813AB81496DF}" srcOrd="0" destOrd="0" presId="urn:microsoft.com/office/officeart/2018/2/layout/IconVerticalSolidList"/>
    <dgm:cxn modelId="{9A7F96A7-304C-4112-8D6B-7CA40F58AF45}" srcId="{B5A553EA-99E7-4199-A036-CAA71F3AC1DA}" destId="{81C4AA80-06D5-4AFF-8417-AAC710D2D135}" srcOrd="4" destOrd="0" parTransId="{9AF8E056-28BA-4D5A-83F0-953853414EC6}" sibTransId="{157F1B38-32E0-45DE-81A3-6FEE6C953400}"/>
    <dgm:cxn modelId="{1996F8C2-0C4A-4A2F-88F5-D156FD09FE18}" srcId="{B5A553EA-99E7-4199-A036-CAA71F3AC1DA}" destId="{434D70F6-7300-4D1B-8C60-129A3F4B1D68}" srcOrd="2" destOrd="0" parTransId="{EC104514-BDEA-47C9-96B3-9D2C2DD732CA}" sibTransId="{C3955AFF-1F73-4144-9384-F982CCB74F61}"/>
    <dgm:cxn modelId="{C94738F4-6BEB-485D-B502-B617B2CD5F9C}" srcId="{B5A553EA-99E7-4199-A036-CAA71F3AC1DA}" destId="{5B1F6DEC-9C73-441B-8BE9-3ED669EBA163}" srcOrd="0" destOrd="0" parTransId="{F884DABE-E401-456D-810E-74A300DEE297}" sibTransId="{0B7B88CE-DCF8-4BE8-8D9D-65EDA9AEF8F8}"/>
    <dgm:cxn modelId="{22B2DFFB-4520-485A-BACC-425932354F7F}" type="presOf" srcId="{B5A553EA-99E7-4199-A036-CAA71F3AC1DA}" destId="{45C5E97A-E909-4329-AFA7-0055783A38C3}" srcOrd="0" destOrd="0" presId="urn:microsoft.com/office/officeart/2018/2/layout/IconVerticalSolidList"/>
    <dgm:cxn modelId="{9C81C9AF-D11F-418F-8348-06124B822711}" type="presParOf" srcId="{45C5E97A-E909-4329-AFA7-0055783A38C3}" destId="{3ADACC80-CF6B-44F1-919C-8489D7878285}" srcOrd="0" destOrd="0" presId="urn:microsoft.com/office/officeart/2018/2/layout/IconVerticalSolidList"/>
    <dgm:cxn modelId="{65AE93EF-595D-4691-B110-4A8E146EF460}" type="presParOf" srcId="{3ADACC80-CF6B-44F1-919C-8489D7878285}" destId="{CF30432F-D734-4C08-A907-511E1C1D319A}" srcOrd="0" destOrd="0" presId="urn:microsoft.com/office/officeart/2018/2/layout/IconVerticalSolidList"/>
    <dgm:cxn modelId="{FB8164A8-9934-4BC2-917F-9CD9886225A4}" type="presParOf" srcId="{3ADACC80-CF6B-44F1-919C-8489D7878285}" destId="{96A73824-2FB9-4548-BADE-D93BFA288656}" srcOrd="1" destOrd="0" presId="urn:microsoft.com/office/officeart/2018/2/layout/IconVerticalSolidList"/>
    <dgm:cxn modelId="{151BEFEC-845A-4725-B895-7BD05C26B457}" type="presParOf" srcId="{3ADACC80-CF6B-44F1-919C-8489D7878285}" destId="{F62CB27C-C566-4C2E-8E5C-60EF9ECB0A96}" srcOrd="2" destOrd="0" presId="urn:microsoft.com/office/officeart/2018/2/layout/IconVerticalSolidList"/>
    <dgm:cxn modelId="{08600D6A-56C5-487C-A558-17986A8C3F37}" type="presParOf" srcId="{3ADACC80-CF6B-44F1-919C-8489D7878285}" destId="{E421A67D-3A43-428B-91AD-54C836E8E448}" srcOrd="3" destOrd="0" presId="urn:microsoft.com/office/officeart/2018/2/layout/IconVerticalSolidList"/>
    <dgm:cxn modelId="{A15734E0-2052-466C-9827-C013423C9BFD}" type="presParOf" srcId="{45C5E97A-E909-4329-AFA7-0055783A38C3}" destId="{4D44EE7A-3637-439A-89B0-1B4B18A103BD}" srcOrd="1" destOrd="0" presId="urn:microsoft.com/office/officeart/2018/2/layout/IconVerticalSolidList"/>
    <dgm:cxn modelId="{FCE5F6E3-A8A5-46DA-954E-EE03EF090E10}" type="presParOf" srcId="{45C5E97A-E909-4329-AFA7-0055783A38C3}" destId="{8A82AB1E-28E5-449D-87E4-928C96927365}" srcOrd="2" destOrd="0" presId="urn:microsoft.com/office/officeart/2018/2/layout/IconVerticalSolidList"/>
    <dgm:cxn modelId="{738F4B75-207C-486E-B7BE-6BA8133B0291}" type="presParOf" srcId="{8A82AB1E-28E5-449D-87E4-928C96927365}" destId="{EFCDA4BA-EA6D-434A-A0F2-983A5080947C}" srcOrd="0" destOrd="0" presId="urn:microsoft.com/office/officeart/2018/2/layout/IconVerticalSolidList"/>
    <dgm:cxn modelId="{55634387-04AB-4D0A-822B-7B1E484A450C}" type="presParOf" srcId="{8A82AB1E-28E5-449D-87E4-928C96927365}" destId="{97316D6B-B51F-46F8-9199-BEE269E97FD6}" srcOrd="1" destOrd="0" presId="urn:microsoft.com/office/officeart/2018/2/layout/IconVerticalSolidList"/>
    <dgm:cxn modelId="{7DCBA8AB-6224-4E1E-9F49-9D09C3AE026B}" type="presParOf" srcId="{8A82AB1E-28E5-449D-87E4-928C96927365}" destId="{AC1889BB-A78E-4E48-B5E9-F631A28AC334}" srcOrd="2" destOrd="0" presId="urn:microsoft.com/office/officeart/2018/2/layout/IconVerticalSolidList"/>
    <dgm:cxn modelId="{62FBAD08-0D50-4035-B34C-AAC09757AEE9}" type="presParOf" srcId="{8A82AB1E-28E5-449D-87E4-928C96927365}" destId="{53DB665E-650B-41CF-8542-2FFF9549C7F0}" srcOrd="3" destOrd="0" presId="urn:microsoft.com/office/officeart/2018/2/layout/IconVerticalSolidList"/>
    <dgm:cxn modelId="{1D110191-21B5-469D-B0D0-65316E459433}" type="presParOf" srcId="{45C5E97A-E909-4329-AFA7-0055783A38C3}" destId="{511000C2-F8B2-47C0-9920-4C2B75F876E7}" srcOrd="3" destOrd="0" presId="urn:microsoft.com/office/officeart/2018/2/layout/IconVerticalSolidList"/>
    <dgm:cxn modelId="{80E8E9AD-950F-4741-BDF0-AD1400D05DD0}" type="presParOf" srcId="{45C5E97A-E909-4329-AFA7-0055783A38C3}" destId="{93C84DF4-5043-43E5-8044-6E1FFA2E6B26}" srcOrd="4" destOrd="0" presId="urn:microsoft.com/office/officeart/2018/2/layout/IconVerticalSolidList"/>
    <dgm:cxn modelId="{3245D406-7B0E-4C5D-9F99-FB6FA23E2A29}" type="presParOf" srcId="{93C84DF4-5043-43E5-8044-6E1FFA2E6B26}" destId="{91D4851A-9057-43F1-8652-A8DAE1D86591}" srcOrd="0" destOrd="0" presId="urn:microsoft.com/office/officeart/2018/2/layout/IconVerticalSolidList"/>
    <dgm:cxn modelId="{E9214E6F-0409-4A6A-A140-3417A34E04C3}" type="presParOf" srcId="{93C84DF4-5043-43E5-8044-6E1FFA2E6B26}" destId="{8A3C9F7B-B92C-4F3F-AE89-D846A21F0B8F}" srcOrd="1" destOrd="0" presId="urn:microsoft.com/office/officeart/2018/2/layout/IconVerticalSolidList"/>
    <dgm:cxn modelId="{A75694AE-B40E-45CC-9933-53D821941390}" type="presParOf" srcId="{93C84DF4-5043-43E5-8044-6E1FFA2E6B26}" destId="{0254BEC2-A260-4A90-A3D2-DF2CEAC3EB96}" srcOrd="2" destOrd="0" presId="urn:microsoft.com/office/officeart/2018/2/layout/IconVerticalSolidList"/>
    <dgm:cxn modelId="{CBB93893-D49E-4963-BF28-AD43892F21F9}" type="presParOf" srcId="{93C84DF4-5043-43E5-8044-6E1FFA2E6B26}" destId="{5AF031A5-857F-472F-9BAE-813AB81496DF}" srcOrd="3" destOrd="0" presId="urn:microsoft.com/office/officeart/2018/2/layout/IconVerticalSolidList"/>
    <dgm:cxn modelId="{C9550920-EDB1-41A7-B4F9-D773C23CE225}" type="presParOf" srcId="{45C5E97A-E909-4329-AFA7-0055783A38C3}" destId="{3B0856F0-42B2-4C81-9A27-78F79CF8FF2F}" srcOrd="5" destOrd="0" presId="urn:microsoft.com/office/officeart/2018/2/layout/IconVerticalSolidList"/>
    <dgm:cxn modelId="{75F4C7C2-E162-4C9E-AD91-6C9915E4C1C9}" type="presParOf" srcId="{45C5E97A-E909-4329-AFA7-0055783A38C3}" destId="{B1805C55-3468-403B-91A1-5B8A92567FE3}" srcOrd="6" destOrd="0" presId="urn:microsoft.com/office/officeart/2018/2/layout/IconVerticalSolidList"/>
    <dgm:cxn modelId="{8CD33F9C-99DB-43B0-AA76-F8394F9A5EF1}" type="presParOf" srcId="{B1805C55-3468-403B-91A1-5B8A92567FE3}" destId="{2EB69804-7A7B-4473-B312-9FC54C6CCD17}" srcOrd="0" destOrd="0" presId="urn:microsoft.com/office/officeart/2018/2/layout/IconVerticalSolidList"/>
    <dgm:cxn modelId="{BB1C442D-2F37-49D5-9B20-106FEDA4CA88}" type="presParOf" srcId="{B1805C55-3468-403B-91A1-5B8A92567FE3}" destId="{0109F98E-CADF-4D59-AC7F-F6CE2495C01C}" srcOrd="1" destOrd="0" presId="urn:microsoft.com/office/officeart/2018/2/layout/IconVerticalSolidList"/>
    <dgm:cxn modelId="{59E7ED5F-867A-4D27-BBC4-7BBA625CE3D4}" type="presParOf" srcId="{B1805C55-3468-403B-91A1-5B8A92567FE3}" destId="{CD526310-47EF-4FD2-911D-E6464518ED46}" srcOrd="2" destOrd="0" presId="urn:microsoft.com/office/officeart/2018/2/layout/IconVerticalSolidList"/>
    <dgm:cxn modelId="{90518F67-9EF8-4992-B45B-7D6C7AF16838}" type="presParOf" srcId="{B1805C55-3468-403B-91A1-5B8A92567FE3}" destId="{78D939EB-52BE-4E7E-A0E1-8E0BE2881D89}" srcOrd="3" destOrd="0" presId="urn:microsoft.com/office/officeart/2018/2/layout/IconVerticalSolidList"/>
    <dgm:cxn modelId="{20A1B812-62BC-4D53-B3E7-428ADA0B84DB}" type="presParOf" srcId="{45C5E97A-E909-4329-AFA7-0055783A38C3}" destId="{CC052544-7C1A-4414-8339-233F775A743F}" srcOrd="7" destOrd="0" presId="urn:microsoft.com/office/officeart/2018/2/layout/IconVerticalSolidList"/>
    <dgm:cxn modelId="{684F1754-72DD-4C44-9BE5-96B638A856A5}" type="presParOf" srcId="{45C5E97A-E909-4329-AFA7-0055783A38C3}" destId="{AECCC658-A4DB-4567-9CD4-4849C8541A6B}" srcOrd="8" destOrd="0" presId="urn:microsoft.com/office/officeart/2018/2/layout/IconVerticalSolidList"/>
    <dgm:cxn modelId="{9EEC3F88-1656-4423-BDEF-5F22B3997116}" type="presParOf" srcId="{AECCC658-A4DB-4567-9CD4-4849C8541A6B}" destId="{9F66926C-D3C1-4025-9471-82C552515B9E}" srcOrd="0" destOrd="0" presId="urn:microsoft.com/office/officeart/2018/2/layout/IconVerticalSolidList"/>
    <dgm:cxn modelId="{CADB3A6A-8280-4FDA-AC46-A402E0A1FDB8}" type="presParOf" srcId="{AECCC658-A4DB-4567-9CD4-4849C8541A6B}" destId="{EC959D98-6D51-40D7-8569-9D5DE255C8E3}" srcOrd="1" destOrd="0" presId="urn:microsoft.com/office/officeart/2018/2/layout/IconVerticalSolidList"/>
    <dgm:cxn modelId="{58F7B019-6409-40C7-B937-9CF06C5388DD}" type="presParOf" srcId="{AECCC658-A4DB-4567-9CD4-4849C8541A6B}" destId="{8845B426-D989-461B-B4B2-DD582A9C16E3}" srcOrd="2" destOrd="0" presId="urn:microsoft.com/office/officeart/2018/2/layout/IconVerticalSolidList"/>
    <dgm:cxn modelId="{E0F8BC1A-0A93-4B93-A2EA-E10DFC8745BC}" type="presParOf" srcId="{AECCC658-A4DB-4567-9CD4-4849C8541A6B}" destId="{92936378-DDEB-4864-90B2-7AF8646029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02CE2-3741-495A-87DA-61CC056D71E3}">
      <dsp:nvSpPr>
        <dsp:cNvPr id="0" name=""/>
        <dsp:cNvSpPr/>
      </dsp:nvSpPr>
      <dsp:spPr>
        <a:xfrm>
          <a:off x="0" y="0"/>
          <a:ext cx="461367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B3D7E-571E-4995-8797-79F766C36FD5}">
      <dsp:nvSpPr>
        <dsp:cNvPr id="0" name=""/>
        <dsp:cNvSpPr/>
      </dsp:nvSpPr>
      <dsp:spPr>
        <a:xfrm>
          <a:off x="0" y="0"/>
          <a:ext cx="4613672" cy="131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Pipeline Steps:</a:t>
          </a:r>
        </a:p>
      </dsp:txBody>
      <dsp:txXfrm>
        <a:off x="0" y="0"/>
        <a:ext cx="4613672" cy="1319212"/>
      </dsp:txXfrm>
    </dsp:sp>
    <dsp:sp modelId="{2D7A6F75-9FA4-44A3-A330-A09D9B56A3BF}">
      <dsp:nvSpPr>
        <dsp:cNvPr id="0" name=""/>
        <dsp:cNvSpPr/>
      </dsp:nvSpPr>
      <dsp:spPr>
        <a:xfrm>
          <a:off x="0" y="1319212"/>
          <a:ext cx="4613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83D8D-D3D1-4ADD-9791-73A0F22E279B}">
      <dsp:nvSpPr>
        <dsp:cNvPr id="0" name=""/>
        <dsp:cNvSpPr/>
      </dsp:nvSpPr>
      <dsp:spPr>
        <a:xfrm>
          <a:off x="0" y="1319212"/>
          <a:ext cx="4613672" cy="131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Data Extraction from relational database.</a:t>
          </a:r>
        </a:p>
      </dsp:txBody>
      <dsp:txXfrm>
        <a:off x="0" y="1319212"/>
        <a:ext cx="4613672" cy="1319212"/>
      </dsp:txXfrm>
    </dsp:sp>
    <dsp:sp modelId="{39214D85-7DEA-4938-8838-28DA50D9458E}">
      <dsp:nvSpPr>
        <dsp:cNvPr id="0" name=""/>
        <dsp:cNvSpPr/>
      </dsp:nvSpPr>
      <dsp:spPr>
        <a:xfrm>
          <a:off x="0" y="2638424"/>
          <a:ext cx="461367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EF7CDB-403C-4D1F-8A58-2B6A1892E7CB}">
      <dsp:nvSpPr>
        <dsp:cNvPr id="0" name=""/>
        <dsp:cNvSpPr/>
      </dsp:nvSpPr>
      <dsp:spPr>
        <a:xfrm>
          <a:off x="0" y="2638425"/>
          <a:ext cx="4613672" cy="131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Data Transformations (e.g., cleaning, normalization, feature engineering).</a:t>
          </a:r>
        </a:p>
      </dsp:txBody>
      <dsp:txXfrm>
        <a:off x="0" y="2638425"/>
        <a:ext cx="4613672" cy="1319212"/>
      </dsp:txXfrm>
    </dsp:sp>
    <dsp:sp modelId="{15AEB098-DFBB-4709-A85F-D5B70DC47E8D}">
      <dsp:nvSpPr>
        <dsp:cNvPr id="0" name=""/>
        <dsp:cNvSpPr/>
      </dsp:nvSpPr>
      <dsp:spPr>
        <a:xfrm>
          <a:off x="0" y="3957637"/>
          <a:ext cx="461367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5FB03F-FB5C-4D2E-A6E1-7B8274FDA209}">
      <dsp:nvSpPr>
        <dsp:cNvPr id="0" name=""/>
        <dsp:cNvSpPr/>
      </dsp:nvSpPr>
      <dsp:spPr>
        <a:xfrm>
          <a:off x="0" y="3957637"/>
          <a:ext cx="4613672" cy="131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Final Storage Format: DB(postgres).</a:t>
          </a:r>
        </a:p>
      </dsp:txBody>
      <dsp:txXfrm>
        <a:off x="0" y="3957637"/>
        <a:ext cx="4613672" cy="1319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0DA9D-CFC8-4DF6-9F01-377F55ACF771}">
      <dsp:nvSpPr>
        <dsp:cNvPr id="0" name=""/>
        <dsp:cNvSpPr/>
      </dsp:nvSpPr>
      <dsp:spPr>
        <a:xfrm>
          <a:off x="0" y="3184858"/>
          <a:ext cx="4613672" cy="20896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Justification: Data does not require real-time processing; batch processing is sufficient for behavioral analysis trends.</a:t>
          </a:r>
        </a:p>
      </dsp:txBody>
      <dsp:txXfrm>
        <a:off x="0" y="3184858"/>
        <a:ext cx="4613672" cy="2089611"/>
      </dsp:txXfrm>
    </dsp:sp>
    <dsp:sp modelId="{ABF9342F-0C4E-4ED7-B8F3-CF599785D973}">
      <dsp:nvSpPr>
        <dsp:cNvPr id="0" name=""/>
        <dsp:cNvSpPr/>
      </dsp:nvSpPr>
      <dsp:spPr>
        <a:xfrm rot="10800000">
          <a:off x="0" y="2379"/>
          <a:ext cx="4613672" cy="321382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a:t>Chosen Type: Batch Processing</a:t>
          </a:r>
        </a:p>
      </dsp:txBody>
      <dsp:txXfrm rot="10800000">
        <a:off x="0" y="2379"/>
        <a:ext cx="4613672" cy="2088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6EB18-B826-4F18-A27E-9E572AE005A9}">
      <dsp:nvSpPr>
        <dsp:cNvPr id="0" name=""/>
        <dsp:cNvSpPr/>
      </dsp:nvSpPr>
      <dsp:spPr>
        <a:xfrm>
          <a:off x="802549" y="421687"/>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8C2957-6EB7-4B2C-86F4-3A937C151671}">
      <dsp:nvSpPr>
        <dsp:cNvPr id="0" name=""/>
        <dsp:cNvSpPr/>
      </dsp:nvSpPr>
      <dsp:spPr>
        <a:xfrm>
          <a:off x="69330" y="1960295"/>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Input Format: CSV (relational data)</a:t>
          </a:r>
        </a:p>
      </dsp:txBody>
      <dsp:txXfrm>
        <a:off x="69330" y="1960295"/>
        <a:ext cx="2666250" cy="720000"/>
      </dsp:txXfrm>
    </dsp:sp>
    <dsp:sp modelId="{2F6820CF-1059-42B7-A55E-0F1C67D5877E}">
      <dsp:nvSpPr>
        <dsp:cNvPr id="0" name=""/>
        <dsp:cNvSpPr/>
      </dsp:nvSpPr>
      <dsp:spPr>
        <a:xfrm>
          <a:off x="3935393" y="421687"/>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3F7E0-0C5D-470E-9030-F469630DAF81}">
      <dsp:nvSpPr>
        <dsp:cNvPr id="0" name=""/>
        <dsp:cNvSpPr/>
      </dsp:nvSpPr>
      <dsp:spPr>
        <a:xfrm>
          <a:off x="3202174" y="1960295"/>
          <a:ext cx="266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Output Format: csv files for efficient storage and processing.</a:t>
          </a:r>
        </a:p>
      </dsp:txBody>
      <dsp:txXfrm>
        <a:off x="3202174" y="1960295"/>
        <a:ext cx="266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FF568-AFCE-4430-828F-BAA70C81015B}">
      <dsp:nvSpPr>
        <dsp:cNvPr id="0" name=""/>
        <dsp:cNvSpPr/>
      </dsp:nvSpPr>
      <dsp:spPr>
        <a:xfrm>
          <a:off x="0" y="857488"/>
          <a:ext cx="4613672" cy="15830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65871-E44A-4A9C-8437-7E99C5C19E3D}">
      <dsp:nvSpPr>
        <dsp:cNvPr id="0" name=""/>
        <dsp:cNvSpPr/>
      </dsp:nvSpPr>
      <dsp:spPr>
        <a:xfrm>
          <a:off x="478874" y="1213675"/>
          <a:ext cx="870680" cy="870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9DC08D-DEE8-4628-A5F1-7DFEA096846A}">
      <dsp:nvSpPr>
        <dsp:cNvPr id="0" name=""/>
        <dsp:cNvSpPr/>
      </dsp:nvSpPr>
      <dsp:spPr>
        <a:xfrm>
          <a:off x="1828428" y="857488"/>
          <a:ext cx="2785243" cy="158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40" tIns="167540" rIns="167540" bIns="167540" numCol="1" spcCol="1270" anchor="ctr" anchorCtr="0">
          <a:noAutofit/>
        </a:bodyPr>
        <a:lstStyle/>
        <a:p>
          <a:pPr marL="0" lvl="0" indent="0" algn="l" defTabSz="1022350">
            <a:lnSpc>
              <a:spcPct val="90000"/>
            </a:lnSpc>
            <a:spcBef>
              <a:spcPct val="0"/>
            </a:spcBef>
            <a:spcAft>
              <a:spcPct val="35000"/>
            </a:spcAft>
            <a:buNone/>
          </a:pPr>
          <a:r>
            <a:rPr lang="en-US" sz="2300" kern="1200"/>
            <a:t>1. Missing Values: Impute missing data using mean or median values.</a:t>
          </a:r>
        </a:p>
      </dsp:txBody>
      <dsp:txXfrm>
        <a:off x="1828428" y="857488"/>
        <a:ext cx="2785243" cy="1583055"/>
      </dsp:txXfrm>
    </dsp:sp>
    <dsp:sp modelId="{FE5E706B-6E73-49CE-8D63-0B8F18E5065C}">
      <dsp:nvSpPr>
        <dsp:cNvPr id="0" name=""/>
        <dsp:cNvSpPr/>
      </dsp:nvSpPr>
      <dsp:spPr>
        <a:xfrm>
          <a:off x="0" y="2836306"/>
          <a:ext cx="4613672" cy="15830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095DC-BD05-4B55-BDD3-F395EE68CC75}">
      <dsp:nvSpPr>
        <dsp:cNvPr id="0" name=""/>
        <dsp:cNvSpPr/>
      </dsp:nvSpPr>
      <dsp:spPr>
        <a:xfrm>
          <a:off x="478874" y="3192494"/>
          <a:ext cx="870680" cy="870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45982B-9D34-4B4F-9FE9-313C6605D6E7}">
      <dsp:nvSpPr>
        <dsp:cNvPr id="0" name=""/>
        <dsp:cNvSpPr/>
      </dsp:nvSpPr>
      <dsp:spPr>
        <a:xfrm>
          <a:off x="1828428" y="2836306"/>
          <a:ext cx="2785243" cy="158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40" tIns="167540" rIns="167540" bIns="167540" numCol="1" spcCol="1270" anchor="ctr" anchorCtr="0">
          <a:noAutofit/>
        </a:bodyPr>
        <a:lstStyle/>
        <a:p>
          <a:pPr marL="0" lvl="0" indent="0" algn="l" defTabSz="1022350">
            <a:lnSpc>
              <a:spcPct val="90000"/>
            </a:lnSpc>
            <a:spcBef>
              <a:spcPct val="0"/>
            </a:spcBef>
            <a:spcAft>
              <a:spcPct val="35000"/>
            </a:spcAft>
            <a:buNone/>
          </a:pPr>
          <a:r>
            <a:rPr lang="en-US" sz="2300" kern="1200"/>
            <a:t>2. Outliers: Apply interquartile range (IQR) to detect and handle outliers.</a:t>
          </a:r>
        </a:p>
      </dsp:txBody>
      <dsp:txXfrm>
        <a:off x="1828428" y="2836306"/>
        <a:ext cx="2785243" cy="1583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B6AB5-4840-44A2-AFAC-219175CC3E5C}">
      <dsp:nvSpPr>
        <dsp:cNvPr id="0" name=""/>
        <dsp:cNvSpPr/>
      </dsp:nvSpPr>
      <dsp:spPr>
        <a:xfrm>
          <a:off x="1237537" y="20987"/>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997B8-C366-46E9-9A0F-363C410F7305}">
      <dsp:nvSpPr>
        <dsp:cNvPr id="0" name=""/>
        <dsp:cNvSpPr/>
      </dsp:nvSpPr>
      <dsp:spPr>
        <a:xfrm>
          <a:off x="1617787" y="40123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B989FC-2F45-4B5D-84B6-1EB416D8C2F2}">
      <dsp:nvSpPr>
        <dsp:cNvPr id="0" name=""/>
        <dsp:cNvSpPr/>
      </dsp:nvSpPr>
      <dsp:spPr>
        <a:xfrm>
          <a:off x="667162"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Schema Name: `cleaned`</a:t>
          </a:r>
        </a:p>
      </dsp:txBody>
      <dsp:txXfrm>
        <a:off x="667162" y="2360987"/>
        <a:ext cx="2925000" cy="720000"/>
      </dsp:txXfrm>
    </dsp:sp>
    <dsp:sp modelId="{09CD82D0-13C4-40F4-B7E1-C25DA0037CFB}">
      <dsp:nvSpPr>
        <dsp:cNvPr id="0" name=""/>
        <dsp:cNvSpPr/>
      </dsp:nvSpPr>
      <dsp:spPr>
        <a:xfrm>
          <a:off x="4674412" y="20987"/>
          <a:ext cx="1784250" cy="1784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6AB1C9-A58C-495F-9237-A7DB1E506D20}">
      <dsp:nvSpPr>
        <dsp:cNvPr id="0" name=""/>
        <dsp:cNvSpPr/>
      </dsp:nvSpPr>
      <dsp:spPr>
        <a:xfrm>
          <a:off x="5054662" y="40123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D801C-A067-4157-A695-A08DF8D47307}">
      <dsp:nvSpPr>
        <dsp:cNvPr id="0" name=""/>
        <dsp:cNvSpPr/>
      </dsp:nvSpPr>
      <dsp:spPr>
        <a:xfrm>
          <a:off x="4104037" y="2360987"/>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Create the schema using pgAdmin4 UI or SQL query.</a:t>
          </a:r>
        </a:p>
      </dsp:txBody>
      <dsp:txXfrm>
        <a:off x="4104037" y="2360987"/>
        <a:ext cx="2925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0432F-D734-4C08-A907-511E1C1D319A}">
      <dsp:nvSpPr>
        <dsp:cNvPr id="0" name=""/>
        <dsp:cNvSpPr/>
      </dsp:nvSpPr>
      <dsp:spPr>
        <a:xfrm>
          <a:off x="0" y="4122"/>
          <a:ext cx="461367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73824-2FB9-4548-BADE-D93BFA288656}">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21A67D-3A43-428B-91AD-54C836E8E448}">
      <dsp:nvSpPr>
        <dsp:cNvPr id="0" name=""/>
        <dsp:cNvSpPr/>
      </dsp:nvSpPr>
      <dsp:spPr>
        <a:xfrm>
          <a:off x="1014206" y="4122"/>
          <a:ext cx="3599465"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755650">
            <a:lnSpc>
              <a:spcPct val="90000"/>
            </a:lnSpc>
            <a:spcBef>
              <a:spcPct val="0"/>
            </a:spcBef>
            <a:spcAft>
              <a:spcPct val="35000"/>
            </a:spcAft>
            <a:buNone/>
          </a:pPr>
          <a:r>
            <a:rPr lang="en-US" sz="1700" kern="1200"/>
            <a:t>1. Data Extraction: Query to retrieve data from the relational database.</a:t>
          </a:r>
        </a:p>
      </dsp:txBody>
      <dsp:txXfrm>
        <a:off x="1014206" y="4122"/>
        <a:ext cx="3599465" cy="878100"/>
      </dsp:txXfrm>
    </dsp:sp>
    <dsp:sp modelId="{EFCDA4BA-EA6D-434A-A0F2-983A5080947C}">
      <dsp:nvSpPr>
        <dsp:cNvPr id="0" name=""/>
        <dsp:cNvSpPr/>
      </dsp:nvSpPr>
      <dsp:spPr>
        <a:xfrm>
          <a:off x="0" y="1101748"/>
          <a:ext cx="461367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16D6B-B51F-46F8-9199-BEE269E97FD6}">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DB665E-650B-41CF-8542-2FFF9549C7F0}">
      <dsp:nvSpPr>
        <dsp:cNvPr id="0" name=""/>
        <dsp:cNvSpPr/>
      </dsp:nvSpPr>
      <dsp:spPr>
        <a:xfrm>
          <a:off x="1014206" y="1101748"/>
          <a:ext cx="3599465"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755650">
            <a:lnSpc>
              <a:spcPct val="90000"/>
            </a:lnSpc>
            <a:spcBef>
              <a:spcPct val="0"/>
            </a:spcBef>
            <a:spcAft>
              <a:spcPct val="35000"/>
            </a:spcAft>
            <a:buNone/>
          </a:pPr>
          <a:r>
            <a:rPr lang="en-US" sz="1700" kern="1200"/>
            <a:t>2. Transformations:</a:t>
          </a:r>
        </a:p>
      </dsp:txBody>
      <dsp:txXfrm>
        <a:off x="1014206" y="1101748"/>
        <a:ext cx="3599465" cy="878100"/>
      </dsp:txXfrm>
    </dsp:sp>
    <dsp:sp modelId="{91D4851A-9057-43F1-8652-A8DAE1D86591}">
      <dsp:nvSpPr>
        <dsp:cNvPr id="0" name=""/>
        <dsp:cNvSpPr/>
      </dsp:nvSpPr>
      <dsp:spPr>
        <a:xfrm>
          <a:off x="0" y="2199374"/>
          <a:ext cx="461367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C9F7B-B92C-4F3F-AE89-D846A21F0B8F}">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F031A5-857F-472F-9BAE-813AB81496DF}">
      <dsp:nvSpPr>
        <dsp:cNvPr id="0" name=""/>
        <dsp:cNvSpPr/>
      </dsp:nvSpPr>
      <dsp:spPr>
        <a:xfrm>
          <a:off x="1014206" y="2199374"/>
          <a:ext cx="3599465"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755650">
            <a:lnSpc>
              <a:spcPct val="90000"/>
            </a:lnSpc>
            <a:spcBef>
              <a:spcPct val="0"/>
            </a:spcBef>
            <a:spcAft>
              <a:spcPct val="35000"/>
            </a:spcAft>
            <a:buNone/>
          </a:pPr>
          <a:r>
            <a:rPr lang="en-US" sz="1700" kern="1200"/>
            <a:t>- Handle missing values.</a:t>
          </a:r>
        </a:p>
      </dsp:txBody>
      <dsp:txXfrm>
        <a:off x="1014206" y="2199374"/>
        <a:ext cx="3599465" cy="878100"/>
      </dsp:txXfrm>
    </dsp:sp>
    <dsp:sp modelId="{2EB69804-7A7B-4473-B312-9FC54C6CCD17}">
      <dsp:nvSpPr>
        <dsp:cNvPr id="0" name=""/>
        <dsp:cNvSpPr/>
      </dsp:nvSpPr>
      <dsp:spPr>
        <a:xfrm>
          <a:off x="0" y="3297000"/>
          <a:ext cx="461367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9F98E-CADF-4D59-AC7F-F6CE2495C01C}">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D939EB-52BE-4E7E-A0E1-8E0BE2881D89}">
      <dsp:nvSpPr>
        <dsp:cNvPr id="0" name=""/>
        <dsp:cNvSpPr/>
      </dsp:nvSpPr>
      <dsp:spPr>
        <a:xfrm>
          <a:off x="1014206" y="3297000"/>
          <a:ext cx="3599465"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755650">
            <a:lnSpc>
              <a:spcPct val="90000"/>
            </a:lnSpc>
            <a:spcBef>
              <a:spcPct val="0"/>
            </a:spcBef>
            <a:spcAft>
              <a:spcPct val="35000"/>
            </a:spcAft>
            <a:buNone/>
          </a:pPr>
          <a:r>
            <a:rPr lang="en-US" sz="1700" kern="1200"/>
            <a:t>- Scale numerical features.</a:t>
          </a:r>
        </a:p>
      </dsp:txBody>
      <dsp:txXfrm>
        <a:off x="1014206" y="3297000"/>
        <a:ext cx="3599465" cy="878100"/>
      </dsp:txXfrm>
    </dsp:sp>
    <dsp:sp modelId="{9F66926C-D3C1-4025-9471-82C552515B9E}">
      <dsp:nvSpPr>
        <dsp:cNvPr id="0" name=""/>
        <dsp:cNvSpPr/>
      </dsp:nvSpPr>
      <dsp:spPr>
        <a:xfrm>
          <a:off x="0" y="4394626"/>
          <a:ext cx="461367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59D98-6D51-40D7-8569-9D5DE255C8E3}">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936378-DDEB-4864-90B2-7AF86460290E}">
      <dsp:nvSpPr>
        <dsp:cNvPr id="0" name=""/>
        <dsp:cNvSpPr/>
      </dsp:nvSpPr>
      <dsp:spPr>
        <a:xfrm>
          <a:off x="1014206" y="4394626"/>
          <a:ext cx="3599465"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755650">
            <a:lnSpc>
              <a:spcPct val="90000"/>
            </a:lnSpc>
            <a:spcBef>
              <a:spcPct val="0"/>
            </a:spcBef>
            <a:spcAft>
              <a:spcPct val="35000"/>
            </a:spcAft>
            <a:buNone/>
          </a:pPr>
          <a:r>
            <a:rPr lang="en-US" sz="1700" kern="1200"/>
            <a:t>- Save the transformed data to a new table in the `cleaned` schema.</a:t>
          </a:r>
        </a:p>
      </dsp:txBody>
      <dsp:txXfrm>
        <a:off x="1014206" y="4394626"/>
        <a:ext cx="3599465" cy="8781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56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pPr>
              <a:defRPr sz="1200"/>
            </a:pPr>
            <a:r>
              <a:t>Welcome to this presentation on data pipeline design and data quality for the MSDS610 project.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a:defRPr sz="1200"/>
            </a:pPr>
            <a:r>
              <a:rPr dirty="0"/>
              <a:t>This diagram illustrates the steps involved in the data pipeline, starting with data extraction from the relational database, applying transformations, and finally storing the data in an efficient format such as Parquet files.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pPr>
              <a:defRPr sz="1200"/>
            </a:pPr>
            <a:r>
              <a:t>The chosen pipeline type is batch processing. This is because the data use case focuses on behavioral trends over time, which do not require real-time processing.</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pPr>
              <a:defRPr sz="1200"/>
            </a:pPr>
            <a:r>
              <a:t>The input data format is CSV, which is common for relational data. The output format is Parquet files because it offers efficient storage and faster processing for analytics.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a:defRPr sz="1200"/>
            </a:pPr>
            <a:r>
              <a:rPr dirty="0"/>
              <a:t>Three key data quality issues are missing values, outliers, and categorical variables. To address these, we can impute missing data, apply outlier detection using IQR</a:t>
            </a:r>
            <a:r>
              <a:rPr lang="en-US" dirty="0"/>
              <a:t>.</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pPr>
              <a:defRPr sz="1200"/>
            </a:pPr>
            <a:r>
              <a:t>A new schema named 'cleaned' will be created in the PostgreSQL database to store the transformed data. This step organizes the database and keeps the cleaned data separate from raw data.</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a:defRPr sz="1200"/>
            </a:pPr>
            <a:r>
              <a:rPr dirty="0"/>
              <a:t>Data extraction involves querying the relational database to retrieve the raw data. Transformations include handling missing values and scaling numerical features. The transformed data is then saved in the new 'cleaned' schema.</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5842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846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58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46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7673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2/2/2025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233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2528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099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506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2/2/2025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078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2/2/2025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147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2/2/2025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735633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Data Pipeline and Quality Analysis</a:t>
            </a:r>
          </a:p>
        </p:txBody>
      </p:sp>
      <p:sp>
        <p:nvSpPr>
          <p:cNvPr id="3" name="Subtitle 2"/>
          <p:cNvSpPr>
            <a:spLocks noGrp="1"/>
          </p:cNvSpPr>
          <p:nvPr>
            <p:ph type="subTitle" idx="1"/>
          </p:nvPr>
        </p:nvSpPr>
        <p:spPr/>
        <p:txBody>
          <a:bodyPr/>
          <a:lstStyle/>
          <a:p>
            <a:r>
              <a:rPr dirty="0"/>
              <a:t>MSDS610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681105"/>
            <a:ext cx="2551176" cy="1495794"/>
          </a:xfrm>
          <a:solidFill>
            <a:srgbClr val="FFFFFF"/>
          </a:solidFill>
          <a:ln>
            <a:solidFill>
              <a:srgbClr val="262626"/>
            </a:solidFill>
          </a:ln>
        </p:spPr>
        <p:txBody>
          <a:bodyPr>
            <a:normAutofit/>
          </a:bodyPr>
          <a:lstStyle/>
          <a:p>
            <a:r>
              <a:t>Data Pipeline Design</a:t>
            </a:r>
          </a:p>
        </p:txBody>
      </p:sp>
      <p:sp useBgFill="1">
        <p:nvSpPr>
          <p:cNvPr id="18" name="Rectangle 17">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3342859-AB2C-6D60-034A-0480594761DE}"/>
              </a:ext>
            </a:extLst>
          </p:cNvPr>
          <p:cNvGraphicFramePr>
            <a:graphicFrameLocks noGrp="1"/>
          </p:cNvGraphicFramePr>
          <p:nvPr>
            <p:ph idx="1"/>
            <p:extLst>
              <p:ext uri="{D42A27DB-BD31-4B8C-83A1-F6EECF244321}">
                <p14:modId xmlns:p14="http://schemas.microsoft.com/office/powerpoint/2010/main" val="2556540758"/>
              </p:ext>
            </p:extLst>
          </p:nvPr>
        </p:nvGraphicFramePr>
        <p:xfrm>
          <a:off x="4048125" y="639763"/>
          <a:ext cx="4613672"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data pipeline&#10;&#10;Description automatically generated">
            <a:extLst>
              <a:ext uri="{FF2B5EF4-FFF2-40B4-BE49-F238E27FC236}">
                <a16:creationId xmlns:a16="http://schemas.microsoft.com/office/drawing/2014/main" id="{6D4ED941-9A9E-0A17-25A2-C0395E10799F}"/>
              </a:ext>
            </a:extLst>
          </p:cNvPr>
          <p:cNvPicPr>
            <a:picLocks noGrp="1" noChangeAspect="1"/>
          </p:cNvPicPr>
          <p:nvPr>
            <p:ph idx="1"/>
          </p:nvPr>
        </p:nvPicPr>
        <p:blipFill>
          <a:blip r:embed="rId2"/>
          <a:stretch>
            <a:fillRect/>
          </a:stretch>
        </p:blipFill>
        <p:spPr>
          <a:xfrm>
            <a:off x="581891" y="290945"/>
            <a:ext cx="7891751" cy="6423169"/>
          </a:xfrm>
        </p:spPr>
      </p:pic>
    </p:spTree>
    <p:extLst>
      <p:ext uri="{BB962C8B-B14F-4D97-AF65-F5344CB8AC3E}">
        <p14:creationId xmlns:p14="http://schemas.microsoft.com/office/powerpoint/2010/main" val="394350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681105"/>
            <a:ext cx="2551176" cy="1495794"/>
          </a:xfrm>
          <a:solidFill>
            <a:srgbClr val="FFFFFF"/>
          </a:solidFill>
          <a:ln>
            <a:solidFill>
              <a:srgbClr val="262626"/>
            </a:solidFill>
          </a:ln>
        </p:spPr>
        <p:txBody>
          <a:bodyPr>
            <a:normAutofit/>
          </a:bodyPr>
          <a:lstStyle/>
          <a:p>
            <a:r>
              <a:t>Pipeline Type</a:t>
            </a:r>
          </a:p>
        </p:txBody>
      </p:sp>
      <p:sp useBgFill="1">
        <p:nvSpPr>
          <p:cNvPr id="14" name="Rectangle 13">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D0FCE786-6E1B-0F0B-CF75-DE12A1B8D367}"/>
              </a:ext>
            </a:extLst>
          </p:cNvPr>
          <p:cNvGraphicFramePr>
            <a:graphicFrameLocks noGrp="1"/>
          </p:cNvGraphicFramePr>
          <p:nvPr>
            <p:ph idx="1"/>
            <p:extLst>
              <p:ext uri="{D42A27DB-BD31-4B8C-83A1-F6EECF244321}">
                <p14:modId xmlns:p14="http://schemas.microsoft.com/office/powerpoint/2010/main" val="1455992384"/>
              </p:ext>
            </p:extLst>
          </p:nvPr>
        </p:nvGraphicFramePr>
        <p:xfrm>
          <a:off x="4048125" y="639763"/>
          <a:ext cx="4613672"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Format</a:t>
            </a:r>
          </a:p>
        </p:txBody>
      </p:sp>
      <p:graphicFrame>
        <p:nvGraphicFramePr>
          <p:cNvPr id="5" name="Content Placeholder 2">
            <a:extLst>
              <a:ext uri="{FF2B5EF4-FFF2-40B4-BE49-F238E27FC236}">
                <a16:creationId xmlns:a16="http://schemas.microsoft.com/office/drawing/2014/main" id="{1A3A6558-7170-890A-7A21-59C0C291C444}"/>
              </a:ext>
            </a:extLst>
          </p:cNvPr>
          <p:cNvGraphicFramePr>
            <a:graphicFrameLocks noGrp="1"/>
          </p:cNvGraphicFramePr>
          <p:nvPr>
            <p:ph idx="1"/>
          </p:nvPr>
        </p:nvGraphicFramePr>
        <p:xfrm>
          <a:off x="1606045" y="2638045"/>
          <a:ext cx="5937755"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681105"/>
            <a:ext cx="2551176" cy="1495794"/>
          </a:xfrm>
          <a:solidFill>
            <a:srgbClr val="FFFFFF"/>
          </a:solidFill>
          <a:ln>
            <a:solidFill>
              <a:srgbClr val="262626"/>
            </a:solidFill>
          </a:ln>
        </p:spPr>
        <p:txBody>
          <a:bodyPr>
            <a:normAutofit/>
          </a:bodyPr>
          <a:lstStyle/>
          <a:p>
            <a:r>
              <a:rPr lang="en-US" sz="2000"/>
              <a:t>Data Quality Issues and Validation</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AC4CBF11-4E0A-F83C-4930-A5483BF1DFD0}"/>
              </a:ext>
            </a:extLst>
          </p:cNvPr>
          <p:cNvGraphicFramePr>
            <a:graphicFrameLocks noGrp="1"/>
          </p:cNvGraphicFramePr>
          <p:nvPr>
            <p:ph idx="1"/>
            <p:extLst>
              <p:ext uri="{D42A27DB-BD31-4B8C-83A1-F6EECF244321}">
                <p14:modId xmlns:p14="http://schemas.microsoft.com/office/powerpoint/2010/main" val="1581140144"/>
              </p:ext>
            </p:extLst>
          </p:nvPr>
        </p:nvGraphicFramePr>
        <p:xfrm>
          <a:off x="4048125" y="639763"/>
          <a:ext cx="4613672"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3352" y="964692"/>
            <a:ext cx="5797296" cy="1188720"/>
          </a:xfrm>
        </p:spPr>
        <p:txBody>
          <a:bodyPr>
            <a:normAutofit/>
          </a:bodyPr>
          <a:lstStyle/>
          <a:p>
            <a:r>
              <a:rPr lang="en-US"/>
              <a:t>PostgreSQL Schema Creation</a:t>
            </a:r>
          </a:p>
        </p:txBody>
      </p:sp>
      <p:graphicFrame>
        <p:nvGraphicFramePr>
          <p:cNvPr id="13" name="Content Placeholder 2">
            <a:extLst>
              <a:ext uri="{FF2B5EF4-FFF2-40B4-BE49-F238E27FC236}">
                <a16:creationId xmlns:a16="http://schemas.microsoft.com/office/drawing/2014/main" id="{85A690B1-955D-F2B0-D1C4-070E8DDD436C}"/>
              </a:ext>
            </a:extLst>
          </p:cNvPr>
          <p:cNvGraphicFramePr>
            <a:graphicFrameLocks noGrp="1"/>
          </p:cNvGraphicFramePr>
          <p:nvPr>
            <p:ph idx="1"/>
            <p:extLst>
              <p:ext uri="{D42A27DB-BD31-4B8C-83A1-F6EECF244321}">
                <p14:modId xmlns:p14="http://schemas.microsoft.com/office/powerpoint/2010/main" val="566129053"/>
              </p:ext>
            </p:extLst>
          </p:nvPr>
        </p:nvGraphicFramePr>
        <p:xfrm>
          <a:off x="723900" y="2638425"/>
          <a:ext cx="76962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53691"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681105"/>
            <a:ext cx="2551176" cy="1495794"/>
          </a:xfrm>
          <a:solidFill>
            <a:srgbClr val="FFFFFF"/>
          </a:solidFill>
          <a:ln>
            <a:solidFill>
              <a:srgbClr val="262626"/>
            </a:solidFill>
          </a:ln>
        </p:spPr>
        <p:txBody>
          <a:bodyPr>
            <a:normAutofit/>
          </a:bodyPr>
          <a:lstStyle/>
          <a:p>
            <a:r>
              <a:rPr lang="en-US" sz="1600"/>
              <a:t>Data Extraction and Transformation</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4958" y="0"/>
            <a:ext cx="557904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A7299F9-08D2-647D-5E78-CD6E731EF148}"/>
              </a:ext>
            </a:extLst>
          </p:cNvPr>
          <p:cNvGraphicFramePr>
            <a:graphicFrameLocks noGrp="1"/>
          </p:cNvGraphicFramePr>
          <p:nvPr>
            <p:ph idx="1"/>
            <p:extLst>
              <p:ext uri="{D42A27DB-BD31-4B8C-83A1-F6EECF244321}">
                <p14:modId xmlns:p14="http://schemas.microsoft.com/office/powerpoint/2010/main" val="3935754917"/>
              </p:ext>
            </p:extLst>
          </p:nvPr>
        </p:nvGraphicFramePr>
        <p:xfrm>
          <a:off x="4048125" y="639763"/>
          <a:ext cx="4613672"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250" y="804334"/>
            <a:ext cx="7937499"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6029C2-7847-6434-D75A-3F58121C43A9}"/>
              </a:ext>
            </a:extLst>
          </p:cNvPr>
          <p:cNvPicPr>
            <a:picLocks noChangeAspect="1"/>
          </p:cNvPicPr>
          <p:nvPr/>
        </p:nvPicPr>
        <p:blipFill>
          <a:blip r:embed="rId2"/>
          <a:stretch>
            <a:fillRect/>
          </a:stretch>
        </p:blipFill>
        <p:spPr>
          <a:xfrm>
            <a:off x="844677" y="1211243"/>
            <a:ext cx="7454646" cy="4435513"/>
          </a:xfrm>
          <a:prstGeom prst="rect">
            <a:avLst/>
          </a:prstGeom>
        </p:spPr>
      </p:pic>
    </p:spTree>
    <p:extLst>
      <p:ext uri="{BB962C8B-B14F-4D97-AF65-F5344CB8AC3E}">
        <p14:creationId xmlns:p14="http://schemas.microsoft.com/office/powerpoint/2010/main" val="42034153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434</TotalTime>
  <Words>405</Words>
  <Application>Microsoft Office PowerPoint</Application>
  <PresentationFormat>On-screen Show (4:3)</PresentationFormat>
  <Paragraphs>39</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Data Pipeline and Quality Analysis</vt:lpstr>
      <vt:lpstr>Data Pipeline Design</vt:lpstr>
      <vt:lpstr>PowerPoint Presentation</vt:lpstr>
      <vt:lpstr>Pipeline Type</vt:lpstr>
      <vt:lpstr>Data Format</vt:lpstr>
      <vt:lpstr>Data Quality Issues and Validation</vt:lpstr>
      <vt:lpstr>PostgreSQL Schema Creation</vt:lpstr>
      <vt:lpstr>Data Extraction and Transformation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Dahal, Prakriti</cp:lastModifiedBy>
  <cp:revision>5</cp:revision>
  <dcterms:created xsi:type="dcterms:W3CDTF">2013-01-27T09:14:16Z</dcterms:created>
  <dcterms:modified xsi:type="dcterms:W3CDTF">2025-02-03T06:07:59Z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de1d5b-8b4b-4e4e-a8a1-d2976158103f_Enabled">
    <vt:lpwstr>true</vt:lpwstr>
  </property>
  <property fmtid="{D5CDD505-2E9C-101B-9397-08002B2CF9AE}" pid="3" name="MSIP_Label_a6de1d5b-8b4b-4e4e-a8a1-d2976158103f_SetDate">
    <vt:lpwstr>2025-02-02T06:14:30Z</vt:lpwstr>
  </property>
  <property fmtid="{D5CDD505-2E9C-101B-9397-08002B2CF9AE}" pid="4" name="MSIP_Label_a6de1d5b-8b4b-4e4e-a8a1-d2976158103f_Method">
    <vt:lpwstr>Standard</vt:lpwstr>
  </property>
  <property fmtid="{D5CDD505-2E9C-101B-9397-08002B2CF9AE}" pid="5" name="MSIP_Label_a6de1d5b-8b4b-4e4e-a8a1-d2976158103f_Name">
    <vt:lpwstr>defa4170-0d19-0005-0004-bc88714345d2</vt:lpwstr>
  </property>
  <property fmtid="{D5CDD505-2E9C-101B-9397-08002B2CF9AE}" pid="6" name="MSIP_Label_a6de1d5b-8b4b-4e4e-a8a1-d2976158103f_SiteId">
    <vt:lpwstr>ecd4c5d9-c2fe-4522-afd1-f0d20755d9d7</vt:lpwstr>
  </property>
  <property fmtid="{D5CDD505-2E9C-101B-9397-08002B2CF9AE}" pid="7" name="MSIP_Label_a6de1d5b-8b4b-4e4e-a8a1-d2976158103f_ActionId">
    <vt:lpwstr>e87d6aa8-c1a6-4f72-bf60-3d63ad082e8b</vt:lpwstr>
  </property>
  <property fmtid="{D5CDD505-2E9C-101B-9397-08002B2CF9AE}" pid="8" name="MSIP_Label_a6de1d5b-8b4b-4e4e-a8a1-d2976158103f_ContentBits">
    <vt:lpwstr>0</vt:lpwstr>
  </property>
</Properties>
</file>