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>
        <p:scale>
          <a:sx n="94" d="100"/>
          <a:sy n="94" d="100"/>
        </p:scale>
        <p:origin x="127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2408-A322-5543-B9DE-D955D14DF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0218F-5CD3-3641-B6AF-D5C67804F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D405-4799-EF4F-86F3-41E39249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0CA6-6E7A-AE41-9246-C6EF3DFB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E027-4D44-E94E-92F5-8E1358B0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222-DF83-3C4C-8975-49E377C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B5073-909C-864B-B3DA-67F96169C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7C56-0F3B-FF49-A485-115BA9F1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9151-B791-3B4C-9B10-3F51665E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536B-7CA4-E346-A7FA-0AC9999D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FF418-2243-B24E-BDC1-35ACC781B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805D9-092C-1946-8634-642F593DA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A679-179B-FF44-A4FA-FBF847AC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C64E-94AB-7341-8CEA-7EF4491C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C80A-2991-3645-BEE6-8BBE40D5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36CE-EC3D-1F46-BF1D-751AEB7D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7EA3-3B66-3A49-A16B-FB7F7BCD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6CB2-65F9-0D47-A210-176ED56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48750-887D-4C4D-A837-ECB9995F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4C97-C378-4449-848D-8FBEC5E9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A2D0-6F3D-AB47-8575-CA2D3A5C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D521-F9D4-7748-8C3F-6D256590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5022C-4C18-ED4F-BD08-F230FB19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DCFD-CB84-0D44-AEE8-A7CC7600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46AB-8AD0-4E46-9A8F-95BA11E4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9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2584-55E8-D947-A4B8-ACF9B9B0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5EA7-6E9D-2E49-8FDC-27B0702E7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46D5-B7C7-9747-B062-9077B1022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8B74-2CCF-414D-B774-823C3264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4C839-5B80-E84D-A7D4-2940A5B5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CA29E-0742-BC4D-BD7D-6274615F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4EC4-8514-0E43-8360-BD1981A6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F7A2C-3024-BF4E-BFA8-FB689825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C4DA-130D-9341-A92A-66FE7999B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9747A-9F3C-FA4F-B207-AEE6134EC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8C152-8E7B-D840-9D9C-3E5CF7D77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E9FCD-BFAE-D64D-B306-36B64BA5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1C1B4-0781-B245-9456-4FC5A478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A9D5F-4A5C-0148-991C-96F3B436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EB39-D30E-D84D-BC99-6DE0BED1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C92D-A707-5146-8CDB-A5736015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CF511-A9D1-8B4E-9DF6-01B57375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6305C-2458-4840-92B0-FA9EECA8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7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B3B02-3382-6347-9834-45DEFAB5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17175-2186-8248-BCAC-A377D6D4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B5583-4AEF-8C4B-9987-0B7D3A49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8670-AF55-E549-A1C0-32F28044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33C-30DA-C747-8AB4-1AD0041C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D6143-8DA3-2844-930C-2F0D6A97F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B11B-BF40-174F-8D7E-D2CD79B6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FAE67-ABBA-274B-B324-FF5A72C3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7A242-7777-B24A-B5D6-A4E9DB9A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C50-807C-9444-895C-6D81B224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8969D-A314-1748-9174-2EE4D80FD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4472B-96DA-0642-85F2-855F53363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4B2C8-CE38-5C40-BD0F-6E6FE9AC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AB66E-2923-8147-BD59-C4D3783C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D039C-3DB3-7746-B702-7301A9E6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1FB75-842F-9F44-8A70-366A6CDF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6BC41-69E6-5C44-B7B3-AEE87256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44FF-36C8-1B49-BA88-65E3B36BB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4246-753E-0249-A5EE-BF37F5D9804B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E748-3498-C247-ACA7-C0AE811DE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3A64-82B7-6140-AC5A-B3473DE30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73EE-1723-1D43-8292-4571AB56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C246-54F5-ED47-B53B-EE8B1D812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8A9-3E94-CA47-A34E-17583C23F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1C027E5-1F66-7541-98C1-2C0CF4AB6AC9}"/>
              </a:ext>
            </a:extLst>
          </p:cNvPr>
          <p:cNvGrpSpPr/>
          <p:nvPr/>
        </p:nvGrpSpPr>
        <p:grpSpPr>
          <a:xfrm>
            <a:off x="3135945" y="-294741"/>
            <a:ext cx="5433221" cy="7152741"/>
            <a:chOff x="3135945" y="-294741"/>
            <a:chExt cx="5433221" cy="7152741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B28E084C-D4F2-7945-B80B-6FCD9982A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2833" y="0"/>
              <a:ext cx="4946333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AAD811-8E74-484C-A58C-EC6DDD35F0FD}"/>
                </a:ext>
              </a:extLst>
            </p:cNvPr>
            <p:cNvSpPr txBox="1"/>
            <p:nvPr/>
          </p:nvSpPr>
          <p:spPr>
            <a:xfrm>
              <a:off x="3135945" y="-294741"/>
              <a:ext cx="486888" cy="692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i</a:t>
              </a:r>
              <a:r>
                <a:rPr lang="en-US" sz="1200" dirty="0"/>
                <a:t>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(ii)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(iii)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(iv)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(v)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(vi)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(vii)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5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3986E68-DEC9-3F42-B343-B7EB8D387768}"/>
              </a:ext>
            </a:extLst>
          </p:cNvPr>
          <p:cNvGrpSpPr/>
          <p:nvPr/>
        </p:nvGrpSpPr>
        <p:grpSpPr>
          <a:xfrm>
            <a:off x="3135945" y="-294741"/>
            <a:ext cx="5508171" cy="7152741"/>
            <a:chOff x="3135945" y="-294741"/>
            <a:chExt cx="5508171" cy="7152741"/>
          </a:xfrm>
        </p:grpSpPr>
        <p:pic>
          <p:nvPicPr>
            <p:cNvPr id="3" name="Picture 2" descr="A picture containing gate, walking, large, standing&#10;&#10;Description automatically generated">
              <a:extLst>
                <a:ext uri="{FF2B5EF4-FFF2-40B4-BE49-F238E27FC236}">
                  <a16:creationId xmlns:a16="http://schemas.microsoft.com/office/drawing/2014/main" id="{0BE2FBF7-4E52-AF49-B734-161BDBE4B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7883" y="0"/>
              <a:ext cx="5096233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5D6C39-9769-0348-A847-1239B65DAA17}"/>
                </a:ext>
              </a:extLst>
            </p:cNvPr>
            <p:cNvSpPr txBox="1"/>
            <p:nvPr/>
          </p:nvSpPr>
          <p:spPr>
            <a:xfrm>
              <a:off x="3135945" y="-294741"/>
              <a:ext cx="486888" cy="692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i</a:t>
              </a:r>
              <a:r>
                <a:rPr lang="en-US" sz="1200" dirty="0"/>
                <a:t>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(ii)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(iii)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(iv)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(v)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(vi)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(vii)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37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A93E87-51D0-FF47-B55C-D7BE57A0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-560070"/>
            <a:ext cx="3657600" cy="27432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A8814E-579B-964A-B8DB-1D46E5AB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2183130"/>
            <a:ext cx="3657600" cy="27432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295CDF6-901F-BF46-8FAA-D6562318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860" y="-560070"/>
            <a:ext cx="3657600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3F0465-7B9C-C34D-8508-728F6A8FE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860" y="2183130"/>
            <a:ext cx="3657600" cy="2743200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01E7B1E-9D62-7142-9953-1940EB3B7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860" y="4926330"/>
            <a:ext cx="36576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4F1661-3A02-C54F-AE12-4018D0F94353}"/>
              </a:ext>
            </a:extLst>
          </p:cNvPr>
          <p:cNvSpPr txBox="1"/>
          <p:nvPr/>
        </p:nvSpPr>
        <p:spPr>
          <a:xfrm>
            <a:off x="323372" y="25299"/>
            <a:ext cx="48688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(a)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(b)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(c)</a:t>
            </a:r>
          </a:p>
        </p:txBody>
      </p:sp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CD4E9D-6A40-6F4B-A224-D00760B43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60" y="492633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6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BC82CF0-A421-1445-B8AE-A63754B2B1A3}"/>
              </a:ext>
            </a:extLst>
          </p:cNvPr>
          <p:cNvGrpSpPr/>
          <p:nvPr/>
        </p:nvGrpSpPr>
        <p:grpSpPr>
          <a:xfrm>
            <a:off x="323372" y="0"/>
            <a:ext cx="10236101" cy="10972800"/>
            <a:chOff x="323372" y="0"/>
            <a:chExt cx="10236101" cy="1097280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E1E1E26-C0F0-114D-BBEF-F318E4A4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873" y="0"/>
              <a:ext cx="4876800" cy="3657600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7677606-7843-CF40-9197-5F91C3E2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2673" y="0"/>
              <a:ext cx="4876800" cy="3657600"/>
            </a:xfrm>
            <a:prstGeom prst="rect">
              <a:avLst/>
            </a:prstGeom>
          </p:spPr>
        </p:pic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C15423AB-FF75-DC47-86F4-2E55A5FE8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873" y="3657600"/>
              <a:ext cx="4876800" cy="3657600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4F52E47-DB72-D249-A3B9-CA66CE36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2673" y="3657600"/>
              <a:ext cx="4876800" cy="3657600"/>
            </a:xfrm>
            <a:prstGeom prst="rect">
              <a:avLst/>
            </a:prstGeom>
          </p:spPr>
        </p:pic>
        <p:pic>
          <p:nvPicPr>
            <p:cNvPr id="11" name="Picture 1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A0D6F7BC-C938-544F-93F6-9FB501035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73" y="7315200"/>
              <a:ext cx="4876800" cy="3657600"/>
            </a:xfrm>
            <a:prstGeom prst="rect">
              <a:avLst/>
            </a:prstGeom>
          </p:spPr>
        </p:pic>
        <p:pic>
          <p:nvPicPr>
            <p:cNvPr id="13" name="Picture 12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9673A8FB-B24A-084B-A152-3AF3C7D40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2673" y="7315200"/>
              <a:ext cx="4876800" cy="36576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ED618-7C5D-A84A-AE55-FF2CF048EEFD}"/>
                </a:ext>
              </a:extLst>
            </p:cNvPr>
            <p:cNvSpPr txBox="1"/>
            <p:nvPr/>
          </p:nvSpPr>
          <p:spPr>
            <a:xfrm>
              <a:off x="323372" y="25299"/>
              <a:ext cx="486888" cy="932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(a)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(b)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93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9A79E09-8044-944C-B9E4-315EC926EEB0}"/>
              </a:ext>
            </a:extLst>
          </p:cNvPr>
          <p:cNvGrpSpPr/>
          <p:nvPr/>
        </p:nvGrpSpPr>
        <p:grpSpPr>
          <a:xfrm>
            <a:off x="323372" y="-228600"/>
            <a:ext cx="10222976" cy="10972800"/>
            <a:chOff x="323372" y="-228600"/>
            <a:chExt cx="10222976" cy="1097280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863FEBD-7905-B44B-A100-A20F1475C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748" y="3429000"/>
              <a:ext cx="4876800" cy="3657600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4725615-7954-A546-BF50-1C24770A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9548" y="3429000"/>
              <a:ext cx="4876800" cy="3657600"/>
            </a:xfrm>
            <a:prstGeom prst="rect">
              <a:avLst/>
            </a:prstGeom>
          </p:spPr>
        </p:pic>
        <p:pic>
          <p:nvPicPr>
            <p:cNvPr id="7" name="Picture 6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D8A48129-4568-234D-AD34-1FDF99EB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748" y="-228600"/>
              <a:ext cx="4876800" cy="3657600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56B1897-AEE4-5240-AF3B-68EF71833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9548" y="-228600"/>
              <a:ext cx="4876800" cy="3657600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91F7A76-FF10-E64B-994B-90696A1BB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748" y="7086600"/>
              <a:ext cx="4876800" cy="3657600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9BB2563-6156-D14D-88D6-6D96FC80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69548" y="7086600"/>
              <a:ext cx="4876800" cy="36576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A3E8F3-1084-054D-BD9C-905CEBBB4158}"/>
                </a:ext>
              </a:extLst>
            </p:cNvPr>
            <p:cNvSpPr txBox="1"/>
            <p:nvPr/>
          </p:nvSpPr>
          <p:spPr>
            <a:xfrm>
              <a:off x="323372" y="25299"/>
              <a:ext cx="486888" cy="932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(a)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(b)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28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D6EE4D-DBA8-B44D-864F-21597FADCEFF}"/>
              </a:ext>
            </a:extLst>
          </p:cNvPr>
          <p:cNvGrpSpPr/>
          <p:nvPr/>
        </p:nvGrpSpPr>
        <p:grpSpPr>
          <a:xfrm>
            <a:off x="390856" y="514919"/>
            <a:ext cx="9753600" cy="3657600"/>
            <a:chOff x="390856" y="514919"/>
            <a:chExt cx="9753600" cy="365760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7CB26FF-AFCC-FC45-BA5A-04C08251F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856" y="514919"/>
              <a:ext cx="4876800" cy="3657600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E69D9AC-3CDC-744A-AC6A-29DFE4386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7656" y="514919"/>
              <a:ext cx="48768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486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B98C02-461A-3B46-922B-46AD9EB1E2A3}"/>
              </a:ext>
            </a:extLst>
          </p:cNvPr>
          <p:cNvGrpSpPr/>
          <p:nvPr/>
        </p:nvGrpSpPr>
        <p:grpSpPr>
          <a:xfrm>
            <a:off x="375055" y="184667"/>
            <a:ext cx="11685016" cy="4381500"/>
            <a:chOff x="375055" y="184667"/>
            <a:chExt cx="11685016" cy="438150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0220607-0382-5748-84BA-DF5556F4662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055" y="186191"/>
              <a:ext cx="5843016" cy="4379976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83A282D-86DF-474E-912E-1A36423F8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8071" y="184667"/>
              <a:ext cx="5842000" cy="4381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29F747-645E-314A-9CD5-BAE8146F853F}"/>
                </a:ext>
              </a:extLst>
            </p:cNvPr>
            <p:cNvSpPr txBox="1"/>
            <p:nvPr/>
          </p:nvSpPr>
          <p:spPr>
            <a:xfrm>
              <a:off x="2345200" y="206406"/>
              <a:ext cx="2121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Lung Area(mm2) feature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E170D5-7DC2-C24C-8964-81EF3D51465C}"/>
                </a:ext>
              </a:extLst>
            </p:cNvPr>
            <p:cNvSpPr txBox="1"/>
            <p:nvPr/>
          </p:nvSpPr>
          <p:spPr>
            <a:xfrm>
              <a:off x="8079033" y="205561"/>
              <a:ext cx="2393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Lung Volume(mm3) 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81</Words>
  <Application>Microsoft Macintosh PowerPoint</Application>
  <PresentationFormat>Widescreen</PresentationFormat>
  <Paragraphs>210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APURBAA BHATTACHARJEE</dc:creator>
  <cp:lastModifiedBy>APURBAA BHATTACHARJEE</cp:lastModifiedBy>
  <cp:revision>7</cp:revision>
  <dcterms:created xsi:type="dcterms:W3CDTF">2020-05-07T20:01:48Z</dcterms:created>
  <dcterms:modified xsi:type="dcterms:W3CDTF">2020-05-08T01:27:29Z</dcterms:modified>
</cp:coreProperties>
</file>