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25BD-2CFB-9C40-A101-A9469ADEC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731D-4E2E-2441-855B-0FEC5B92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77A8-5ACD-6746-9D3D-903027F2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9938-A4F9-7542-A606-A2B7A066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D46D-04F5-224E-9617-EBE9FE66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F543-69D9-7141-87F4-F62CE262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41FB5-E66F-714A-B222-297DB9AAE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D553-605A-684C-97CC-7670E0C2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D11C-8869-4142-B231-4E24BE48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8D9A-E1AD-DE45-B391-7682E03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B00E-CD8F-4F40-861F-61B68D05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5368-BD93-234D-837A-268AFDD9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BB97-57CA-3E4D-AB63-2196DB7E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0C1E-A6C6-924B-BD8F-B8E6AD20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9D47-E27E-AD47-8160-9B6C7BE0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35B5-2D8B-7344-87FD-7C480266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1530-67DF-9149-AA24-DCDAFB02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3ECE-4A5E-DE4E-A89A-3DC84FE7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3204-B396-7947-800E-89670FE1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C368-B886-1541-9C0F-27BEBE35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AA8A-3B48-0E48-9C93-CE934C5B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8998-E1C3-7147-A72E-F85BCFFB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CEF4-52CA-F74E-BEF6-47004A9A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3F4D-BD1E-094A-9B21-A68AD063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9072-F61D-DC4A-AD48-41662D89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160-1762-554A-82F5-3856972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94B7-35EF-D44C-90B9-E7E918054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3C21A-50A9-8149-8C99-3E7B3B4E6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31362-5EB4-E34B-8B3F-327BCD8A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93BBE-D923-DD46-A2D8-B51C39C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B82D-6C4C-CC44-B830-77D37F05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8D7A-CF80-4E4D-86CC-B4DF2C56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BEFE-2FED-D94A-A04A-CFE8B624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854D-492D-9548-859B-C63E6D30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DED24-3FC3-2248-8A7E-BF9CBC09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56A5-6D34-8C40-BC39-AF6CC476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C092E-CD6D-F947-9DEC-798D78FA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C8641-0E7D-C841-9052-6DD82A9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73CAE-F37B-3A4E-809E-93CFFF05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111C-61D2-CB4C-A3A9-17181BF3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D1B1E-1660-FE44-B232-F6F93D8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2D992-1AFF-7641-8ABE-2800C3E8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96575-CEE1-004C-A995-DEC0B03A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484FC-C2B5-C54D-B1BA-8675702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D2496-BEB7-1441-B238-481D6899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AE986-95AC-DC43-8003-F02CC50F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1F28-D363-9447-A067-2D356951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E040-62C8-B941-A54E-7A9DF018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8604-133D-EE40-BBE8-5A2C7F62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D3AA-B1DD-D44E-B2C5-40AD6181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9ABF-1DD1-A748-AB3C-7A17987B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B4D9-4EA1-D744-A788-D67B03B8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2D37-B843-5549-8FB6-6D1565A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32134-DEC5-9F4C-9892-18366DC6D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3992-8BCC-CD4B-9D7F-AC301113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B691-0512-8C49-9185-42B69131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E201-64D6-7346-8529-C9E2BE92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E859-19D3-B24B-8908-C1EB2A1D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52E82-1911-F94A-90FA-609CD52D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FA7E8-0465-A340-9C90-3B0316B2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BDBE-C497-DA40-AE15-F7324F9CE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B63D-E805-D342-AC98-CDDE25C3B7C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CCE1-8331-2246-B746-82193777B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E8B2-AB90-C545-9BBD-157BDAF10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380B-FCFA-154A-BABA-2E6B40F7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1E7-D990-6C4C-BB6B-32B6B0217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6C986-F66D-4541-ABDA-F85112347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4A4-34E8-354B-BC9D-50C1FC23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RGB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2647-21AC-2042-9FF0-DC0C2B61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C3CD-122B-8844-BC26-A17A49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PSNR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1810-CDDD-364E-9620-B8854F6A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F1D5-A026-C344-9254-1DDE5255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Detectron’s</a:t>
            </a:r>
            <a:r>
              <a:rPr lang="en-US" dirty="0"/>
              <a:t> video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037C-13C9-2D43-9271-B5C1DEC5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50E0-E19B-B545-9210-B36717FB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 study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15E-C744-E84B-89CC-FE5EC583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6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684E-9BC2-8A4F-8FA4-089B454B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/>
              <a:t>with 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CF49-66FD-6743-BEC5-C6BCFFB3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1A65-F208-D441-8651-676D4C7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MemNet</a:t>
            </a:r>
            <a:r>
              <a:rPr lang="en-US" dirty="0"/>
              <a:t>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B8D-9EDE-9A41-8F22-F85A9507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00DB8-3292-234B-A11C-7DA3D7F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MemNet</a:t>
            </a:r>
            <a:r>
              <a:rPr lang="en-US" dirty="0"/>
              <a:t> model - JPEG Deblocking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DE5F0B-0BCD-AB4B-9232-E2D83B97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6183-052B-5944-9204-9C3FD5F7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8731C-F79A-D048-9EE9-B29CF4F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MemNet</a:t>
            </a:r>
            <a:r>
              <a:rPr lang="en-US" dirty="0"/>
              <a:t> model - Denoise</a:t>
            </a:r>
          </a:p>
        </p:txBody>
      </p:sp>
    </p:spTree>
    <p:extLst>
      <p:ext uri="{BB962C8B-B14F-4D97-AF65-F5344CB8AC3E}">
        <p14:creationId xmlns:p14="http://schemas.microsoft.com/office/powerpoint/2010/main" val="175174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6CF5-0D3D-4647-B61A-01299B1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MemNet</a:t>
            </a:r>
            <a:r>
              <a:rPr lang="en-US" dirty="0"/>
              <a:t> model – Super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9A0A-E325-B847-A105-CC7AF702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4DD3-A0F5-B746-BB27-AE71F785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MemNet</a:t>
            </a:r>
            <a:r>
              <a:rPr lang="en-US" dirty="0"/>
              <a:t> model - Combined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EC5A-FEA2-1F48-B299-BC76D918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321-93D7-DA48-A6E7-F08F83FF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Robustness/Stress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1780-E269-9C40-8250-91B9FF2F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Test same image with different compression factor and see how well they perform on the JPEG Deblocking model.</a:t>
            </a:r>
          </a:p>
          <a:p>
            <a:r>
              <a:rPr lang="en-US" dirty="0"/>
              <a:t>(ii) Try out different types of noise for the De-noise model. </a:t>
            </a:r>
          </a:p>
          <a:p>
            <a:r>
              <a:rPr lang="en-US" dirty="0"/>
              <a:t>(iii) Generate new dataset with random scaling factor and check the Super-Resolution model performance.</a:t>
            </a:r>
          </a:p>
          <a:p>
            <a:r>
              <a:rPr lang="en-US" dirty="0"/>
              <a:t>(iv) Test images from the individual use-cases on the combined model.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9C22-8D23-BF4C-B893-81A9193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 - </a:t>
            </a:r>
            <a:r>
              <a:rPr lang="en-US" dirty="0" err="1"/>
              <a:t>DeRain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B3B8-27E5-304D-A7D4-156A8A03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A739-F5FD-A242-BDE8-6CDE963F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 - </a:t>
            </a:r>
            <a:r>
              <a:rPr lang="en-US" dirty="0" err="1"/>
              <a:t>DeSnow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8722-33EB-1D47-A27F-48ADB315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MemNet - architecture</vt:lpstr>
      <vt:lpstr>MemNet model - JPEG Deblocking </vt:lpstr>
      <vt:lpstr>MemNet model - Denoise</vt:lpstr>
      <vt:lpstr>MemNet model – Super Resolution</vt:lpstr>
      <vt:lpstr>MemNet model - Combined</vt:lpstr>
      <vt:lpstr>Robustness/Stress testing</vt:lpstr>
      <vt:lpstr>Model generalization - DeRain</vt:lpstr>
      <vt:lpstr>Model generalization - DeSnow</vt:lpstr>
      <vt:lpstr>Results on RGB </vt:lpstr>
      <vt:lpstr>PSNR Results</vt:lpstr>
      <vt:lpstr>Detectron’s video enhancement</vt:lpstr>
      <vt:lpstr>New architecture study and results</vt:lpstr>
      <vt:lpstr>Comparison with state-of-the-art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APURBAA BHATTACHARJEE</dc:creator>
  <cp:lastModifiedBy>APURBAA BHATTACHARJEE</cp:lastModifiedBy>
  <cp:revision>9</cp:revision>
  <dcterms:created xsi:type="dcterms:W3CDTF">2020-05-01T03:54:23Z</dcterms:created>
  <dcterms:modified xsi:type="dcterms:W3CDTF">2020-05-01T04:16:04Z</dcterms:modified>
</cp:coreProperties>
</file>