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Play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tFBKO4yusRtyX25OpxhSyr132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lay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Zomato Project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1" name="Google Shape;91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75" y="1203997"/>
            <a:ext cx="12192000" cy="53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81875" y="2324226"/>
            <a:ext cx="13788000" cy="292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3" name="Google Shape;103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8626" y="1356426"/>
            <a:ext cx="8543100" cy="48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09" name="Google Shape;109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0101" y="1670675"/>
            <a:ext cx="8340300" cy="478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15" name="Google Shape;115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7700" y="2414527"/>
            <a:ext cx="11814300" cy="269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1" name="Google Shape;121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6725" y="1139500"/>
            <a:ext cx="9577200" cy="50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 txBox="1"/>
          <p:nvPr>
            <p:ph type="title"/>
          </p:nvPr>
        </p:nvSpPr>
        <p:spPr>
          <a:xfrm>
            <a:off x="838200" y="1148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pic>
        <p:nvPicPr>
          <p:cNvPr id="127" name="Google Shape;12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6525" y="1806950"/>
            <a:ext cx="9350700" cy="473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2025-03-09T12:09:34Z</dcterms:created>
  <dc:creator>Vipul Sonawane</dc:creator>
</cp:coreProperties>
</file>