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0"/>
    <p:restoredTop sz="89729"/>
  </p:normalViewPr>
  <p:slideViewPr>
    <p:cSldViewPr snapToGrid="0" snapToObjects="1">
      <p:cViewPr varScale="1">
        <p:scale>
          <a:sx n="87" d="100"/>
          <a:sy n="87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92F8-4CC8-7F4F-98E9-AB33D967E4F7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DA31-B910-CD44-A2D9-216CDACC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92F8-4CC8-7F4F-98E9-AB33D967E4F7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DA31-B910-CD44-A2D9-216CDACC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92F8-4CC8-7F4F-98E9-AB33D967E4F7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DA31-B910-CD44-A2D9-216CDACC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92F8-4CC8-7F4F-98E9-AB33D967E4F7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DA31-B910-CD44-A2D9-216CDACC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92F8-4CC8-7F4F-98E9-AB33D967E4F7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DA31-B910-CD44-A2D9-216CDACC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92F8-4CC8-7F4F-98E9-AB33D967E4F7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DA31-B910-CD44-A2D9-216CDACC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92F8-4CC8-7F4F-98E9-AB33D967E4F7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DA31-B910-CD44-A2D9-216CDACC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92F8-4CC8-7F4F-98E9-AB33D967E4F7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DA31-B910-CD44-A2D9-216CDACC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92F8-4CC8-7F4F-98E9-AB33D967E4F7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DA31-B910-CD44-A2D9-216CDACC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92F8-4CC8-7F4F-98E9-AB33D967E4F7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DA31-B910-CD44-A2D9-216CDACC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92F8-4CC8-7F4F-98E9-AB33D967E4F7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DA31-B910-CD44-A2D9-216CDACC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92F8-4CC8-7F4F-98E9-AB33D967E4F7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DA31-B910-CD44-A2D9-216CDACC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31185" y="2604175"/>
            <a:ext cx="5141844" cy="3975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Standard </a:t>
            </a:r>
            <a:r>
              <a:rPr lang="en-US" altLang="zh-CN" b="1" smtClean="0"/>
              <a:t>SQL</a:t>
            </a:r>
            <a:endParaRPr lang="en-US" altLang="zh-CN" b="1"/>
          </a:p>
        </p:txBody>
      </p:sp>
      <p:sp>
        <p:nvSpPr>
          <p:cNvPr id="5" name="圆角矩形 4"/>
          <p:cNvSpPr/>
          <p:nvPr/>
        </p:nvSpPr>
        <p:spPr>
          <a:xfrm>
            <a:off x="1931185" y="2140349"/>
            <a:ext cx="5141844" cy="3975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Your Code</a:t>
            </a:r>
            <a:endParaRPr lang="en-US" altLang="zh-CN" b="1" dirty="0"/>
          </a:p>
        </p:txBody>
      </p:sp>
      <p:sp>
        <p:nvSpPr>
          <p:cNvPr id="6" name="圆角矩形 5"/>
          <p:cNvSpPr/>
          <p:nvPr/>
        </p:nvSpPr>
        <p:spPr>
          <a:xfrm>
            <a:off x="1931185" y="3091915"/>
            <a:ext cx="5141844" cy="2417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smtClean="0"/>
              <a:t>Solr-Sql</a:t>
            </a:r>
            <a:endParaRPr lang="en-US" altLang="zh-CN" b="1" dirty="0"/>
          </a:p>
        </p:txBody>
      </p:sp>
      <p:sp>
        <p:nvSpPr>
          <p:cNvPr id="7" name="圆角矩形 6"/>
          <p:cNvSpPr/>
          <p:nvPr/>
        </p:nvSpPr>
        <p:spPr>
          <a:xfrm>
            <a:off x="1931185" y="5597972"/>
            <a:ext cx="5141844" cy="3975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Solr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Cloud</a:t>
            </a:r>
            <a:endParaRPr lang="en-US" altLang="zh-CN" b="1" dirty="0"/>
          </a:p>
        </p:txBody>
      </p:sp>
      <p:sp>
        <p:nvSpPr>
          <p:cNvPr id="8" name="圆角矩形 7"/>
          <p:cNvSpPr/>
          <p:nvPr/>
        </p:nvSpPr>
        <p:spPr>
          <a:xfrm>
            <a:off x="2129968" y="3534915"/>
            <a:ext cx="4770787" cy="3578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Apache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Calcite</a:t>
            </a:r>
            <a:endParaRPr lang="en-US" altLang="zh-CN" b="1" dirty="0"/>
          </a:p>
        </p:txBody>
      </p:sp>
      <p:sp>
        <p:nvSpPr>
          <p:cNvPr id="9" name="圆角矩形 8"/>
          <p:cNvSpPr/>
          <p:nvPr/>
        </p:nvSpPr>
        <p:spPr>
          <a:xfrm>
            <a:off x="2129970" y="3932480"/>
            <a:ext cx="1550502" cy="503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SolrFilter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Translator</a:t>
            </a:r>
            <a:endParaRPr lang="en-US" altLang="zh-CN" b="1" dirty="0"/>
          </a:p>
        </p:txBody>
      </p:sp>
      <p:sp>
        <p:nvSpPr>
          <p:cNvPr id="10" name="圆角矩形 9"/>
          <p:cNvSpPr/>
          <p:nvPr/>
        </p:nvSpPr>
        <p:spPr>
          <a:xfrm>
            <a:off x="2129968" y="4966147"/>
            <a:ext cx="4770787" cy="3369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solrj</a:t>
            </a:r>
            <a:endParaRPr lang="en-US" altLang="zh-CN" b="1" dirty="0"/>
          </a:p>
        </p:txBody>
      </p:sp>
      <p:sp>
        <p:nvSpPr>
          <p:cNvPr id="11" name="圆角矩形 10"/>
          <p:cNvSpPr/>
          <p:nvPr/>
        </p:nvSpPr>
        <p:spPr>
          <a:xfrm>
            <a:off x="3746738" y="3932480"/>
            <a:ext cx="1550502" cy="503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NOT operator optimization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129967" y="4462565"/>
            <a:ext cx="4770787" cy="4638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Table mapping(columns, collections, </a:t>
            </a:r>
            <a:r>
              <a:rPr lang="is-IS" altLang="zh-CN" b="1" dirty="0" smtClean="0"/>
              <a:t>…</a:t>
            </a:r>
            <a:r>
              <a:rPr lang="en-US" altLang="zh-CN" b="1" dirty="0" smtClean="0"/>
              <a:t>)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350252" y="3932480"/>
            <a:ext cx="1550502" cy="503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Query</a:t>
            </a:r>
          </a:p>
          <a:p>
            <a:pPr algn="ctr"/>
            <a:r>
              <a:rPr lang="en-US" altLang="zh-CN" b="1" dirty="0" smtClean="0"/>
              <a:t>Split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24</Words>
  <Application>Microsoft Macintosh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2016-10-22T01:40:28Z</dcterms:created>
  <dcterms:modified xsi:type="dcterms:W3CDTF">2016-10-22T03:07:30Z</dcterms:modified>
</cp:coreProperties>
</file>