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9312910" cy="361759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07" y="592141"/>
            <a:ext cx="6985244" cy="125966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07" y="1900378"/>
            <a:ext cx="6985244" cy="873554"/>
          </a:xfrm>
        </p:spPr>
        <p:txBody>
          <a:bodyPr/>
          <a:lstStyle>
            <a:lvl1pPr marL="0" indent="0" algn="ctr">
              <a:buNone/>
              <a:defRPr sz="1265"/>
            </a:lvl1pPr>
            <a:lvl2pPr marL="241300" indent="0" algn="ctr">
              <a:buNone/>
              <a:defRPr sz="1055"/>
            </a:lvl2pPr>
            <a:lvl3pPr marL="482600" indent="0" algn="ctr">
              <a:buNone/>
              <a:defRPr sz="950"/>
            </a:lvl3pPr>
            <a:lvl4pPr marL="723900" indent="0" algn="ctr">
              <a:buNone/>
              <a:defRPr sz="845"/>
            </a:lvl4pPr>
            <a:lvl5pPr marL="964565" indent="0" algn="ctr">
              <a:buNone/>
              <a:defRPr sz="845"/>
            </a:lvl5pPr>
            <a:lvl6pPr marL="1205865" indent="0" algn="ctr">
              <a:buNone/>
              <a:defRPr sz="845"/>
            </a:lvl6pPr>
            <a:lvl7pPr marL="1447165" indent="0" algn="ctr">
              <a:buNone/>
              <a:defRPr sz="845"/>
            </a:lvl7pPr>
            <a:lvl8pPr marL="1688465" indent="0" algn="ctr">
              <a:buNone/>
              <a:defRPr sz="845"/>
            </a:lvl8pPr>
            <a:lvl9pPr marL="1929765" indent="0" algn="ctr">
              <a:buNone/>
              <a:defRPr sz="84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088" y="192634"/>
            <a:ext cx="2008258" cy="3066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14" y="192634"/>
            <a:ext cx="5908353" cy="3066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63" y="902031"/>
            <a:ext cx="8033031" cy="1505059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63" y="2421328"/>
            <a:ext cx="8033031" cy="791475"/>
          </a:xfrm>
        </p:spPr>
        <p:txBody>
          <a:bodyPr/>
          <a:lstStyle>
            <a:lvl1pPr marL="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1pPr>
            <a:lvl2pPr marL="241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60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390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4pPr>
            <a:lvl5pPr marL="9645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6pPr>
            <a:lvl7pPr marL="14471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7pPr>
            <a:lvl8pPr marL="16884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8pPr>
            <a:lvl9pPr marL="1929765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14" y="963171"/>
            <a:ext cx="3958306" cy="2295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041" y="963171"/>
            <a:ext cx="3958306" cy="2295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27" y="192634"/>
            <a:ext cx="8033031" cy="6993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27" y="886955"/>
            <a:ext cx="3940114" cy="434683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55" b="1"/>
            </a:lvl2pPr>
            <a:lvl3pPr marL="482600" indent="0">
              <a:buNone/>
              <a:defRPr sz="950" b="1"/>
            </a:lvl3pPr>
            <a:lvl4pPr marL="723900" indent="0">
              <a:buNone/>
              <a:defRPr sz="845" b="1"/>
            </a:lvl4pPr>
            <a:lvl5pPr marL="964565" indent="0">
              <a:buNone/>
              <a:defRPr sz="845" b="1"/>
            </a:lvl5pPr>
            <a:lvl6pPr marL="1205865" indent="0">
              <a:buNone/>
              <a:defRPr sz="845" b="1"/>
            </a:lvl6pPr>
            <a:lvl7pPr marL="1447165" indent="0">
              <a:buNone/>
              <a:defRPr sz="845" b="1"/>
            </a:lvl7pPr>
            <a:lvl8pPr marL="1688465" indent="0">
              <a:buNone/>
              <a:defRPr sz="845" b="1"/>
            </a:lvl8pPr>
            <a:lvl9pPr marL="1929765" indent="0">
              <a:buNone/>
              <a:defRPr sz="8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27" y="1321638"/>
            <a:ext cx="3940114" cy="19439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041" y="886955"/>
            <a:ext cx="3959519" cy="434683"/>
          </a:xfrm>
        </p:spPr>
        <p:txBody>
          <a:bodyPr anchor="b"/>
          <a:lstStyle>
            <a:lvl1pPr marL="0" indent="0">
              <a:buNone/>
              <a:defRPr sz="1265" b="1"/>
            </a:lvl1pPr>
            <a:lvl2pPr marL="241300" indent="0">
              <a:buNone/>
              <a:defRPr sz="1055" b="1"/>
            </a:lvl2pPr>
            <a:lvl3pPr marL="482600" indent="0">
              <a:buNone/>
              <a:defRPr sz="950" b="1"/>
            </a:lvl3pPr>
            <a:lvl4pPr marL="723900" indent="0">
              <a:buNone/>
              <a:defRPr sz="845" b="1"/>
            </a:lvl4pPr>
            <a:lvl5pPr marL="964565" indent="0">
              <a:buNone/>
              <a:defRPr sz="845" b="1"/>
            </a:lvl5pPr>
            <a:lvl6pPr marL="1205865" indent="0">
              <a:buNone/>
              <a:defRPr sz="845" b="1"/>
            </a:lvl6pPr>
            <a:lvl7pPr marL="1447165" indent="0">
              <a:buNone/>
              <a:defRPr sz="845" b="1"/>
            </a:lvl7pPr>
            <a:lvl8pPr marL="1688465" indent="0">
              <a:buNone/>
              <a:defRPr sz="845" b="1"/>
            </a:lvl8pPr>
            <a:lvl9pPr marL="1929765" indent="0">
              <a:buNone/>
              <a:defRPr sz="8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041" y="1321638"/>
            <a:ext cx="3959519" cy="19439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27" y="241212"/>
            <a:ext cx="3003898" cy="844240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519" y="520949"/>
            <a:ext cx="4715041" cy="2571247"/>
          </a:xfrm>
        </p:spPr>
        <p:txBody>
          <a:bodyPr/>
          <a:lstStyle>
            <a:lvl1pPr>
              <a:defRPr sz="1690"/>
            </a:lvl1pPr>
            <a:lvl2pPr>
              <a:defRPr sz="1475"/>
            </a:lvl2pPr>
            <a:lvl3pPr>
              <a:defRPr sz="1265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27" y="1085451"/>
            <a:ext cx="3003898" cy="2010934"/>
          </a:xfrm>
        </p:spPr>
        <p:txBody>
          <a:bodyPr/>
          <a:lstStyle>
            <a:lvl1pPr marL="0" indent="0">
              <a:buNone/>
              <a:defRPr sz="845"/>
            </a:lvl1pPr>
            <a:lvl2pPr marL="241300" indent="0">
              <a:buNone/>
              <a:defRPr sz="740"/>
            </a:lvl2pPr>
            <a:lvl3pPr marL="482600" indent="0">
              <a:buNone/>
              <a:defRPr sz="635"/>
            </a:lvl3pPr>
            <a:lvl4pPr marL="723900" indent="0">
              <a:buNone/>
              <a:defRPr sz="530"/>
            </a:lvl4pPr>
            <a:lvl5pPr marL="964565" indent="0">
              <a:buNone/>
              <a:defRPr sz="530"/>
            </a:lvl5pPr>
            <a:lvl6pPr marL="1205865" indent="0">
              <a:buNone/>
              <a:defRPr sz="530"/>
            </a:lvl6pPr>
            <a:lvl7pPr marL="1447165" indent="0">
              <a:buNone/>
              <a:defRPr sz="530"/>
            </a:lvl7pPr>
            <a:lvl8pPr marL="1688465" indent="0">
              <a:buNone/>
              <a:defRPr sz="530"/>
            </a:lvl8pPr>
            <a:lvl9pPr marL="1929765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27" y="241212"/>
            <a:ext cx="3003898" cy="844240"/>
          </a:xfrm>
        </p:spPr>
        <p:txBody>
          <a:bodyPr anchor="b"/>
          <a:lstStyle>
            <a:lvl1pPr>
              <a:defRPr sz="169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9519" y="520949"/>
            <a:ext cx="4715041" cy="2571247"/>
          </a:xfrm>
        </p:spPr>
        <p:txBody>
          <a:bodyPr/>
          <a:lstStyle>
            <a:lvl1pPr marL="0" indent="0">
              <a:buNone/>
              <a:defRPr sz="1690"/>
            </a:lvl1pPr>
            <a:lvl2pPr marL="241300" indent="0">
              <a:buNone/>
              <a:defRPr sz="1475"/>
            </a:lvl2pPr>
            <a:lvl3pPr marL="482600" indent="0">
              <a:buNone/>
              <a:defRPr sz="1265"/>
            </a:lvl3pPr>
            <a:lvl4pPr marL="723900" indent="0">
              <a:buNone/>
              <a:defRPr sz="1055"/>
            </a:lvl4pPr>
            <a:lvl5pPr marL="964565" indent="0">
              <a:buNone/>
              <a:defRPr sz="1055"/>
            </a:lvl5pPr>
            <a:lvl6pPr marL="1205865" indent="0">
              <a:buNone/>
              <a:defRPr sz="1055"/>
            </a:lvl6pPr>
            <a:lvl7pPr marL="1447165" indent="0">
              <a:buNone/>
              <a:defRPr sz="1055"/>
            </a:lvl7pPr>
            <a:lvl8pPr marL="1688465" indent="0">
              <a:buNone/>
              <a:defRPr sz="1055"/>
            </a:lvl8pPr>
            <a:lvl9pPr marL="1929765" indent="0">
              <a:buNone/>
              <a:defRPr sz="10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27" y="1085451"/>
            <a:ext cx="3003898" cy="2010934"/>
          </a:xfrm>
        </p:spPr>
        <p:txBody>
          <a:bodyPr/>
          <a:lstStyle>
            <a:lvl1pPr marL="0" indent="0">
              <a:buNone/>
              <a:defRPr sz="845"/>
            </a:lvl1pPr>
            <a:lvl2pPr marL="241300" indent="0">
              <a:buNone/>
              <a:defRPr sz="740"/>
            </a:lvl2pPr>
            <a:lvl3pPr marL="482600" indent="0">
              <a:buNone/>
              <a:defRPr sz="635"/>
            </a:lvl3pPr>
            <a:lvl4pPr marL="723900" indent="0">
              <a:buNone/>
              <a:defRPr sz="530"/>
            </a:lvl4pPr>
            <a:lvl5pPr marL="964565" indent="0">
              <a:buNone/>
              <a:defRPr sz="530"/>
            </a:lvl5pPr>
            <a:lvl6pPr marL="1205865" indent="0">
              <a:buNone/>
              <a:defRPr sz="530"/>
            </a:lvl6pPr>
            <a:lvl7pPr marL="1447165" indent="0">
              <a:buNone/>
              <a:defRPr sz="530"/>
            </a:lvl7pPr>
            <a:lvl8pPr marL="1688465" indent="0">
              <a:buNone/>
              <a:defRPr sz="530"/>
            </a:lvl8pPr>
            <a:lvl9pPr marL="1929765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14" y="192634"/>
            <a:ext cx="8033031" cy="699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14" y="963171"/>
            <a:ext cx="8033031" cy="229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14" y="3353510"/>
            <a:ext cx="2095573" cy="192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149" y="3353510"/>
            <a:ext cx="3143360" cy="192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772" y="3353510"/>
            <a:ext cx="2095573" cy="192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2600" rtl="0" eaLnBrk="1" latinLnBrk="0" hangingPunct="1">
        <a:lnSpc>
          <a:spcPct val="90000"/>
        </a:lnSpc>
        <a:spcBef>
          <a:spcPct val="0"/>
        </a:spcBef>
        <a:buNone/>
        <a:defRPr sz="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50" indent="-120015" algn="l" defTabSz="482600" rtl="0" eaLnBrk="1" latinLnBrk="0" hangingPunct="1">
        <a:lnSpc>
          <a:spcPct val="90000"/>
        </a:lnSpc>
        <a:spcBef>
          <a:spcPts val="525"/>
        </a:spcBef>
        <a:buFont typeface="Arial" panose="0208060402020202020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03250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550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6515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67815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09115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0415" indent="-120015" algn="l" defTabSz="482600" rtl="0" eaLnBrk="1" latinLnBrk="0" hangingPunct="1">
        <a:lnSpc>
          <a:spcPct val="90000"/>
        </a:lnSpc>
        <a:spcBef>
          <a:spcPct val="53000"/>
        </a:spcBef>
        <a:buFont typeface="Arial" panose="0208060402020202020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30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260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3900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45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471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884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29765" algn="l" defTabSz="482600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Oval 17"/>
          <p:cNvSpPr/>
          <p:nvPr/>
        </p:nvSpPr>
        <p:spPr>
          <a:xfrm>
            <a:off x="5615301" y="460628"/>
            <a:ext cx="2798296" cy="282780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grpSp>
        <p:nvGrpSpPr>
          <p:cNvPr id="47" name="Group 46"/>
          <p:cNvGrpSpPr/>
          <p:nvPr/>
        </p:nvGrpSpPr>
        <p:grpSpPr>
          <a:xfrm rot="18000000">
            <a:off x="6651460" y="1832180"/>
            <a:ext cx="1635125" cy="478790"/>
            <a:chOff x="14039" y="1020"/>
            <a:chExt cx="2575" cy="754"/>
          </a:xfrm>
        </p:grpSpPr>
        <p:sp>
          <p:nvSpPr>
            <p:cNvPr id="41" name="Freeform 40"/>
            <p:cNvSpPr/>
            <p:nvPr/>
          </p:nvSpPr>
          <p:spPr>
            <a:xfrm rot="21540000">
              <a:off x="15676" y="1445"/>
              <a:ext cx="938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42" name="Freeform 41"/>
            <p:cNvSpPr/>
            <p:nvPr/>
          </p:nvSpPr>
          <p:spPr>
            <a:xfrm rot="21540000">
              <a:off x="14039" y="1465"/>
              <a:ext cx="938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43" name="Freeform 42"/>
            <p:cNvSpPr/>
            <p:nvPr/>
          </p:nvSpPr>
          <p:spPr>
            <a:xfrm rot="2220000">
              <a:off x="15220" y="1267"/>
              <a:ext cx="571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44" name="Freeform 43"/>
            <p:cNvSpPr/>
            <p:nvPr/>
          </p:nvSpPr>
          <p:spPr>
            <a:xfrm rot="19020000">
              <a:off x="15209" y="1635"/>
              <a:ext cx="603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45" name="Freeform 44"/>
            <p:cNvSpPr/>
            <p:nvPr/>
          </p:nvSpPr>
          <p:spPr>
            <a:xfrm rot="18840000">
              <a:off x="14864" y="1245"/>
              <a:ext cx="571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46" name="Freeform 45"/>
            <p:cNvSpPr/>
            <p:nvPr/>
          </p:nvSpPr>
          <p:spPr>
            <a:xfrm rot="13080000">
              <a:off x="14864" y="1654"/>
              <a:ext cx="603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</p:grpSp>
      <p:grpSp>
        <p:nvGrpSpPr>
          <p:cNvPr id="48" name="Group 47"/>
          <p:cNvGrpSpPr/>
          <p:nvPr/>
        </p:nvGrpSpPr>
        <p:grpSpPr>
          <a:xfrm rot="3480000">
            <a:off x="5835485" y="1874725"/>
            <a:ext cx="1635125" cy="478790"/>
            <a:chOff x="14039" y="1020"/>
            <a:chExt cx="2575" cy="754"/>
          </a:xfrm>
        </p:grpSpPr>
        <p:sp>
          <p:nvSpPr>
            <p:cNvPr id="49" name="Freeform 48"/>
            <p:cNvSpPr/>
            <p:nvPr/>
          </p:nvSpPr>
          <p:spPr>
            <a:xfrm rot="21540000">
              <a:off x="15676" y="1445"/>
              <a:ext cx="938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0" name="Freeform 49"/>
            <p:cNvSpPr/>
            <p:nvPr/>
          </p:nvSpPr>
          <p:spPr>
            <a:xfrm rot="21540000">
              <a:off x="14039" y="1465"/>
              <a:ext cx="938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1" name="Freeform 50"/>
            <p:cNvSpPr/>
            <p:nvPr/>
          </p:nvSpPr>
          <p:spPr>
            <a:xfrm rot="2220000">
              <a:off x="15220" y="1267"/>
              <a:ext cx="571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2" name="Freeform 51"/>
            <p:cNvSpPr/>
            <p:nvPr/>
          </p:nvSpPr>
          <p:spPr>
            <a:xfrm rot="19020000">
              <a:off x="15209" y="1635"/>
              <a:ext cx="603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3" name="Freeform 52"/>
            <p:cNvSpPr/>
            <p:nvPr/>
          </p:nvSpPr>
          <p:spPr>
            <a:xfrm rot="18840000">
              <a:off x="14864" y="1245"/>
              <a:ext cx="571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4" name="Freeform 53"/>
            <p:cNvSpPr/>
            <p:nvPr/>
          </p:nvSpPr>
          <p:spPr>
            <a:xfrm rot="13080000">
              <a:off x="14864" y="1654"/>
              <a:ext cx="603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</p:grpSp>
      <p:grpSp>
        <p:nvGrpSpPr>
          <p:cNvPr id="55" name="Group 54"/>
          <p:cNvGrpSpPr/>
          <p:nvPr/>
        </p:nvGrpSpPr>
        <p:grpSpPr>
          <a:xfrm rot="0">
            <a:off x="6231725" y="1157175"/>
            <a:ext cx="1635125" cy="478790"/>
            <a:chOff x="14039" y="1020"/>
            <a:chExt cx="2575" cy="754"/>
          </a:xfrm>
        </p:grpSpPr>
        <p:sp>
          <p:nvSpPr>
            <p:cNvPr id="56" name="Freeform 55"/>
            <p:cNvSpPr/>
            <p:nvPr/>
          </p:nvSpPr>
          <p:spPr>
            <a:xfrm rot="21540000">
              <a:off x="15676" y="1445"/>
              <a:ext cx="938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7" name="Freeform 56"/>
            <p:cNvSpPr/>
            <p:nvPr/>
          </p:nvSpPr>
          <p:spPr>
            <a:xfrm rot="21540000">
              <a:off x="14039" y="1465"/>
              <a:ext cx="938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8" name="Freeform 57"/>
            <p:cNvSpPr/>
            <p:nvPr/>
          </p:nvSpPr>
          <p:spPr>
            <a:xfrm rot="2220000">
              <a:off x="15220" y="1267"/>
              <a:ext cx="571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59" name="Freeform 58"/>
            <p:cNvSpPr/>
            <p:nvPr/>
          </p:nvSpPr>
          <p:spPr>
            <a:xfrm rot="19020000">
              <a:off x="15209" y="1635"/>
              <a:ext cx="603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60" name="Freeform 59"/>
            <p:cNvSpPr/>
            <p:nvPr/>
          </p:nvSpPr>
          <p:spPr>
            <a:xfrm rot="18840000">
              <a:off x="14864" y="1245"/>
              <a:ext cx="571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  <p:sp>
          <p:nvSpPr>
            <p:cNvPr id="61" name="Freeform 60"/>
            <p:cNvSpPr/>
            <p:nvPr/>
          </p:nvSpPr>
          <p:spPr>
            <a:xfrm rot="13080000">
              <a:off x="14864" y="1654"/>
              <a:ext cx="603" cy="120"/>
            </a:xfrm>
            <a:custGeom>
              <a:avLst/>
              <a:gdLst>
                <a:gd name="connisteX0" fmla="*/ 0 w 5203825"/>
                <a:gd name="connsiteY0" fmla="*/ 118039 h 838764"/>
                <a:gd name="connisteX1" fmla="*/ 694690 w 5203825"/>
                <a:gd name="connsiteY1" fmla="*/ 825429 h 838764"/>
                <a:gd name="connisteX2" fmla="*/ 1256665 w 5203825"/>
                <a:gd name="connsiteY2" fmla="*/ 118039 h 838764"/>
                <a:gd name="connisteX3" fmla="*/ 734060 w 5203825"/>
                <a:gd name="connsiteY3" fmla="*/ 98354 h 838764"/>
                <a:gd name="connisteX4" fmla="*/ 1362075 w 5203825"/>
                <a:gd name="connsiteY4" fmla="*/ 819079 h 838764"/>
                <a:gd name="connisteX5" fmla="*/ 1964055 w 5203825"/>
                <a:gd name="connsiteY5" fmla="*/ 111689 h 838764"/>
                <a:gd name="connisteX6" fmla="*/ 1461135 w 5203825"/>
                <a:gd name="connsiteY6" fmla="*/ 104704 h 838764"/>
                <a:gd name="connisteX7" fmla="*/ 2016760 w 5203825"/>
                <a:gd name="connsiteY7" fmla="*/ 838764 h 838764"/>
                <a:gd name="connisteX8" fmla="*/ 2631440 w 5203825"/>
                <a:gd name="connsiteY8" fmla="*/ 104704 h 838764"/>
                <a:gd name="connisteX9" fmla="*/ 2142490 w 5203825"/>
                <a:gd name="connsiteY9" fmla="*/ 118039 h 838764"/>
                <a:gd name="connisteX10" fmla="*/ 2717800 w 5203825"/>
                <a:gd name="connsiteY10" fmla="*/ 819079 h 838764"/>
                <a:gd name="connisteX11" fmla="*/ 3293110 w 5203825"/>
                <a:gd name="connsiteY11" fmla="*/ 118039 h 838764"/>
                <a:gd name="connisteX12" fmla="*/ 2809875 w 5203825"/>
                <a:gd name="connsiteY12" fmla="*/ 118039 h 838764"/>
                <a:gd name="connisteX13" fmla="*/ 3418205 w 5203825"/>
                <a:gd name="connsiteY13" fmla="*/ 799394 h 838764"/>
                <a:gd name="connisteX14" fmla="*/ 3973830 w 5203825"/>
                <a:gd name="connsiteY14" fmla="*/ 111689 h 838764"/>
                <a:gd name="connisteX15" fmla="*/ 3484245 w 5203825"/>
                <a:gd name="connsiteY15" fmla="*/ 131374 h 838764"/>
                <a:gd name="connisteX16" fmla="*/ 4105910 w 5203825"/>
                <a:gd name="connsiteY16" fmla="*/ 805744 h 838764"/>
                <a:gd name="connisteX17" fmla="*/ 4641850 w 5203825"/>
                <a:gd name="connsiteY17" fmla="*/ 118039 h 838764"/>
                <a:gd name="connisteX18" fmla="*/ 4159250 w 5203825"/>
                <a:gd name="connsiteY18" fmla="*/ 104704 h 838764"/>
                <a:gd name="connisteX19" fmla="*/ 4760595 w 5203825"/>
                <a:gd name="connsiteY19" fmla="*/ 819079 h 838764"/>
                <a:gd name="connisteX20" fmla="*/ 5203825 w 5203825"/>
                <a:gd name="connsiteY20" fmla="*/ 429189 h 83876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</a:cxnLst>
              <a:rect l="l" t="t" r="r" b="b"/>
              <a:pathLst>
                <a:path w="5203825" h="838765">
                  <a:moveTo>
                    <a:pt x="0" y="118040"/>
                  </a:moveTo>
                  <a:cubicBezTo>
                    <a:pt x="127635" y="273615"/>
                    <a:pt x="443230" y="825430"/>
                    <a:pt x="694690" y="825430"/>
                  </a:cubicBezTo>
                  <a:cubicBezTo>
                    <a:pt x="946150" y="825430"/>
                    <a:pt x="1249045" y="263455"/>
                    <a:pt x="1256665" y="118040"/>
                  </a:cubicBezTo>
                  <a:cubicBezTo>
                    <a:pt x="1264285" y="-27375"/>
                    <a:pt x="713105" y="-41980"/>
                    <a:pt x="734060" y="98355"/>
                  </a:cubicBezTo>
                  <a:cubicBezTo>
                    <a:pt x="755015" y="238690"/>
                    <a:pt x="1116330" y="816540"/>
                    <a:pt x="1362075" y="819080"/>
                  </a:cubicBezTo>
                  <a:cubicBezTo>
                    <a:pt x="1607820" y="821620"/>
                    <a:pt x="1944370" y="254565"/>
                    <a:pt x="1964055" y="111690"/>
                  </a:cubicBezTo>
                  <a:cubicBezTo>
                    <a:pt x="1983740" y="-31185"/>
                    <a:pt x="1450340" y="-40710"/>
                    <a:pt x="1461135" y="104705"/>
                  </a:cubicBezTo>
                  <a:cubicBezTo>
                    <a:pt x="1471930" y="250120"/>
                    <a:pt x="1782445" y="838765"/>
                    <a:pt x="2016760" y="838765"/>
                  </a:cubicBezTo>
                  <a:cubicBezTo>
                    <a:pt x="2251075" y="838765"/>
                    <a:pt x="2606040" y="248850"/>
                    <a:pt x="2631440" y="104705"/>
                  </a:cubicBezTo>
                  <a:cubicBezTo>
                    <a:pt x="2656840" y="-39440"/>
                    <a:pt x="2125345" y="-24835"/>
                    <a:pt x="2142490" y="118040"/>
                  </a:cubicBezTo>
                  <a:cubicBezTo>
                    <a:pt x="2159635" y="260915"/>
                    <a:pt x="2487930" y="819080"/>
                    <a:pt x="2717800" y="819080"/>
                  </a:cubicBezTo>
                  <a:cubicBezTo>
                    <a:pt x="2947670" y="819080"/>
                    <a:pt x="3274695" y="258375"/>
                    <a:pt x="3293110" y="118040"/>
                  </a:cubicBezTo>
                  <a:cubicBezTo>
                    <a:pt x="3311525" y="-22295"/>
                    <a:pt x="2785110" y="-18485"/>
                    <a:pt x="2809875" y="118040"/>
                  </a:cubicBezTo>
                  <a:cubicBezTo>
                    <a:pt x="2834640" y="254565"/>
                    <a:pt x="3185160" y="800665"/>
                    <a:pt x="3418205" y="799395"/>
                  </a:cubicBezTo>
                  <a:cubicBezTo>
                    <a:pt x="3651250" y="798125"/>
                    <a:pt x="3960495" y="245040"/>
                    <a:pt x="3973830" y="111690"/>
                  </a:cubicBezTo>
                  <a:cubicBezTo>
                    <a:pt x="3987165" y="-21660"/>
                    <a:pt x="3457575" y="-7690"/>
                    <a:pt x="3484245" y="131375"/>
                  </a:cubicBezTo>
                  <a:cubicBezTo>
                    <a:pt x="3510915" y="270440"/>
                    <a:pt x="3874135" y="808285"/>
                    <a:pt x="4105910" y="805745"/>
                  </a:cubicBezTo>
                  <a:cubicBezTo>
                    <a:pt x="4337685" y="803205"/>
                    <a:pt x="4631055" y="258375"/>
                    <a:pt x="4641850" y="118040"/>
                  </a:cubicBezTo>
                  <a:cubicBezTo>
                    <a:pt x="4652645" y="-22295"/>
                    <a:pt x="4135755" y="-35630"/>
                    <a:pt x="4159250" y="104705"/>
                  </a:cubicBezTo>
                  <a:cubicBezTo>
                    <a:pt x="4182745" y="245040"/>
                    <a:pt x="4551680" y="754310"/>
                    <a:pt x="4760595" y="819080"/>
                  </a:cubicBezTo>
                  <a:cubicBezTo>
                    <a:pt x="4969510" y="883850"/>
                    <a:pt x="5126990" y="521265"/>
                    <a:pt x="5203825" y="42919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330"/>
            </a:p>
          </p:txBody>
        </p:sp>
      </p:grpSp>
      <p:sp>
        <p:nvSpPr>
          <p:cNvPr id="12" name="Oval 11"/>
          <p:cNvSpPr/>
          <p:nvPr/>
        </p:nvSpPr>
        <p:spPr>
          <a:xfrm>
            <a:off x="788031" y="454278"/>
            <a:ext cx="2798296" cy="282780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sp>
        <p:nvSpPr>
          <p:cNvPr id="17" name="Freeform 16"/>
          <p:cNvSpPr/>
          <p:nvPr/>
        </p:nvSpPr>
        <p:spPr>
          <a:xfrm rot="3420000">
            <a:off x="1112327" y="2045237"/>
            <a:ext cx="1288387" cy="181245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sp>
        <p:nvSpPr>
          <p:cNvPr id="16" name="Freeform 15"/>
          <p:cNvSpPr/>
          <p:nvPr/>
        </p:nvSpPr>
        <p:spPr>
          <a:xfrm rot="18000000">
            <a:off x="1905470" y="2077290"/>
            <a:ext cx="1288415" cy="194945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sp>
        <p:nvSpPr>
          <p:cNvPr id="11" name="Freeform 10"/>
          <p:cNvSpPr/>
          <p:nvPr/>
        </p:nvSpPr>
        <p:spPr>
          <a:xfrm rot="21540000">
            <a:off x="1494597" y="1383567"/>
            <a:ext cx="1288387" cy="181245"/>
          </a:xfrm>
          <a:custGeom>
            <a:avLst/>
            <a:gdLst>
              <a:gd name="connisteX0" fmla="*/ 0 w 5203825"/>
              <a:gd name="connsiteY0" fmla="*/ 118039 h 838764"/>
              <a:gd name="connisteX1" fmla="*/ 694690 w 5203825"/>
              <a:gd name="connsiteY1" fmla="*/ 825429 h 838764"/>
              <a:gd name="connisteX2" fmla="*/ 1256665 w 5203825"/>
              <a:gd name="connsiteY2" fmla="*/ 118039 h 838764"/>
              <a:gd name="connisteX3" fmla="*/ 734060 w 5203825"/>
              <a:gd name="connsiteY3" fmla="*/ 98354 h 838764"/>
              <a:gd name="connisteX4" fmla="*/ 1362075 w 5203825"/>
              <a:gd name="connsiteY4" fmla="*/ 819079 h 838764"/>
              <a:gd name="connisteX5" fmla="*/ 1964055 w 5203825"/>
              <a:gd name="connsiteY5" fmla="*/ 111689 h 838764"/>
              <a:gd name="connisteX6" fmla="*/ 1461135 w 5203825"/>
              <a:gd name="connsiteY6" fmla="*/ 104704 h 838764"/>
              <a:gd name="connisteX7" fmla="*/ 2016760 w 5203825"/>
              <a:gd name="connsiteY7" fmla="*/ 838764 h 838764"/>
              <a:gd name="connisteX8" fmla="*/ 2631440 w 5203825"/>
              <a:gd name="connsiteY8" fmla="*/ 104704 h 838764"/>
              <a:gd name="connisteX9" fmla="*/ 2142490 w 5203825"/>
              <a:gd name="connsiteY9" fmla="*/ 118039 h 838764"/>
              <a:gd name="connisteX10" fmla="*/ 2717800 w 5203825"/>
              <a:gd name="connsiteY10" fmla="*/ 819079 h 838764"/>
              <a:gd name="connisteX11" fmla="*/ 3293110 w 5203825"/>
              <a:gd name="connsiteY11" fmla="*/ 118039 h 838764"/>
              <a:gd name="connisteX12" fmla="*/ 2809875 w 5203825"/>
              <a:gd name="connsiteY12" fmla="*/ 118039 h 838764"/>
              <a:gd name="connisteX13" fmla="*/ 3418205 w 5203825"/>
              <a:gd name="connsiteY13" fmla="*/ 799394 h 838764"/>
              <a:gd name="connisteX14" fmla="*/ 3973830 w 5203825"/>
              <a:gd name="connsiteY14" fmla="*/ 111689 h 838764"/>
              <a:gd name="connisteX15" fmla="*/ 3484245 w 5203825"/>
              <a:gd name="connsiteY15" fmla="*/ 131374 h 838764"/>
              <a:gd name="connisteX16" fmla="*/ 4105910 w 5203825"/>
              <a:gd name="connsiteY16" fmla="*/ 805744 h 838764"/>
              <a:gd name="connisteX17" fmla="*/ 4641850 w 5203825"/>
              <a:gd name="connsiteY17" fmla="*/ 118039 h 838764"/>
              <a:gd name="connisteX18" fmla="*/ 4159250 w 5203825"/>
              <a:gd name="connsiteY18" fmla="*/ 104704 h 838764"/>
              <a:gd name="connisteX19" fmla="*/ 4760595 w 5203825"/>
              <a:gd name="connsiteY19" fmla="*/ 819079 h 838764"/>
              <a:gd name="connisteX20" fmla="*/ 5203825 w 5203825"/>
              <a:gd name="connsiteY20" fmla="*/ 429189 h 8387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5203825" h="838765">
                <a:moveTo>
                  <a:pt x="0" y="118040"/>
                </a:moveTo>
                <a:cubicBezTo>
                  <a:pt x="127635" y="273615"/>
                  <a:pt x="443230" y="825430"/>
                  <a:pt x="694690" y="825430"/>
                </a:cubicBezTo>
                <a:cubicBezTo>
                  <a:pt x="946150" y="825430"/>
                  <a:pt x="1249045" y="263455"/>
                  <a:pt x="1256665" y="118040"/>
                </a:cubicBezTo>
                <a:cubicBezTo>
                  <a:pt x="1264285" y="-27375"/>
                  <a:pt x="713105" y="-41980"/>
                  <a:pt x="734060" y="98355"/>
                </a:cubicBezTo>
                <a:cubicBezTo>
                  <a:pt x="755015" y="238690"/>
                  <a:pt x="1116330" y="816540"/>
                  <a:pt x="1362075" y="819080"/>
                </a:cubicBezTo>
                <a:cubicBezTo>
                  <a:pt x="1607820" y="821620"/>
                  <a:pt x="1944370" y="254565"/>
                  <a:pt x="1964055" y="111690"/>
                </a:cubicBezTo>
                <a:cubicBezTo>
                  <a:pt x="1983740" y="-31185"/>
                  <a:pt x="1450340" y="-40710"/>
                  <a:pt x="1461135" y="104705"/>
                </a:cubicBezTo>
                <a:cubicBezTo>
                  <a:pt x="1471930" y="250120"/>
                  <a:pt x="1782445" y="838765"/>
                  <a:pt x="2016760" y="838765"/>
                </a:cubicBezTo>
                <a:cubicBezTo>
                  <a:pt x="2251075" y="838765"/>
                  <a:pt x="2606040" y="248850"/>
                  <a:pt x="2631440" y="104705"/>
                </a:cubicBezTo>
                <a:cubicBezTo>
                  <a:pt x="2656840" y="-39440"/>
                  <a:pt x="2125345" y="-24835"/>
                  <a:pt x="2142490" y="118040"/>
                </a:cubicBezTo>
                <a:cubicBezTo>
                  <a:pt x="2159635" y="260915"/>
                  <a:pt x="2487930" y="819080"/>
                  <a:pt x="2717800" y="819080"/>
                </a:cubicBezTo>
                <a:cubicBezTo>
                  <a:pt x="2947670" y="819080"/>
                  <a:pt x="3274695" y="258375"/>
                  <a:pt x="3293110" y="118040"/>
                </a:cubicBezTo>
                <a:cubicBezTo>
                  <a:pt x="3311525" y="-22295"/>
                  <a:pt x="2785110" y="-18485"/>
                  <a:pt x="2809875" y="118040"/>
                </a:cubicBezTo>
                <a:cubicBezTo>
                  <a:pt x="2834640" y="254565"/>
                  <a:pt x="3185160" y="800665"/>
                  <a:pt x="3418205" y="799395"/>
                </a:cubicBezTo>
                <a:cubicBezTo>
                  <a:pt x="3651250" y="798125"/>
                  <a:pt x="3960495" y="245040"/>
                  <a:pt x="3973830" y="111690"/>
                </a:cubicBezTo>
                <a:cubicBezTo>
                  <a:pt x="3987165" y="-21660"/>
                  <a:pt x="3457575" y="-7690"/>
                  <a:pt x="3484245" y="131375"/>
                </a:cubicBezTo>
                <a:cubicBezTo>
                  <a:pt x="3510915" y="270440"/>
                  <a:pt x="3874135" y="808285"/>
                  <a:pt x="4105910" y="805745"/>
                </a:cubicBezTo>
                <a:cubicBezTo>
                  <a:pt x="4337685" y="803205"/>
                  <a:pt x="4631055" y="258375"/>
                  <a:pt x="4641850" y="118040"/>
                </a:cubicBezTo>
                <a:cubicBezTo>
                  <a:pt x="4652645" y="-22295"/>
                  <a:pt x="4135755" y="-35630"/>
                  <a:pt x="4159250" y="104705"/>
                </a:cubicBezTo>
                <a:cubicBezTo>
                  <a:pt x="4182745" y="245040"/>
                  <a:pt x="4551680" y="754310"/>
                  <a:pt x="4760595" y="819080"/>
                </a:cubicBezTo>
                <a:cubicBezTo>
                  <a:pt x="4969510" y="883850"/>
                  <a:pt x="5126990" y="521265"/>
                  <a:pt x="5203825" y="42919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30"/>
          </a:p>
        </p:txBody>
      </p:sp>
      <p:sp>
        <p:nvSpPr>
          <p:cNvPr id="13" name="Oval 12"/>
          <p:cNvSpPr/>
          <p:nvPr/>
        </p:nvSpPr>
        <p:spPr>
          <a:xfrm>
            <a:off x="1113625" y="1249885"/>
            <a:ext cx="450215" cy="4489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u</a:t>
            </a:r>
            <a:endParaRPr lang="x-none" altLang="en-US"/>
          </a:p>
        </p:txBody>
      </p:sp>
      <p:sp>
        <p:nvSpPr>
          <p:cNvPr id="14" name="Oval 13"/>
          <p:cNvSpPr/>
          <p:nvPr/>
        </p:nvSpPr>
        <p:spPr>
          <a:xfrm>
            <a:off x="1940395" y="2566240"/>
            <a:ext cx="450215" cy="4489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u</a:t>
            </a:r>
            <a:endParaRPr lang="x-none" altLang="en-US"/>
          </a:p>
        </p:txBody>
      </p:sp>
      <p:sp>
        <p:nvSpPr>
          <p:cNvPr id="15" name="Oval 14"/>
          <p:cNvSpPr/>
          <p:nvPr/>
        </p:nvSpPr>
        <p:spPr>
          <a:xfrm>
            <a:off x="2727160" y="1232105"/>
            <a:ext cx="450215" cy="448945"/>
          </a:xfrm>
          <a:prstGeom prst="ellipse">
            <a:avLst/>
          </a:prstGeom>
          <a:solidFill>
            <a:srgbClr val="008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</a:t>
            </a:r>
            <a:endParaRPr lang="x-none" altLang="en-US"/>
          </a:p>
        </p:txBody>
      </p:sp>
      <p:sp>
        <p:nvSpPr>
          <p:cNvPr id="22" name="Oval 21"/>
          <p:cNvSpPr/>
          <p:nvPr/>
        </p:nvSpPr>
        <p:spPr>
          <a:xfrm>
            <a:off x="5998045" y="1244170"/>
            <a:ext cx="450215" cy="4489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u</a:t>
            </a:r>
            <a:endParaRPr lang="x-none" altLang="en-US"/>
          </a:p>
        </p:txBody>
      </p:sp>
      <p:sp>
        <p:nvSpPr>
          <p:cNvPr id="23" name="Oval 22"/>
          <p:cNvSpPr/>
          <p:nvPr/>
        </p:nvSpPr>
        <p:spPr>
          <a:xfrm>
            <a:off x="6824815" y="2560525"/>
            <a:ext cx="450215" cy="4489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u</a:t>
            </a:r>
            <a:endParaRPr lang="x-none" altLang="en-US"/>
          </a:p>
        </p:txBody>
      </p:sp>
      <p:sp>
        <p:nvSpPr>
          <p:cNvPr id="24" name="Oval 23"/>
          <p:cNvSpPr/>
          <p:nvPr/>
        </p:nvSpPr>
        <p:spPr>
          <a:xfrm>
            <a:off x="7611580" y="1226390"/>
            <a:ext cx="450215" cy="448945"/>
          </a:xfrm>
          <a:prstGeom prst="ellipse">
            <a:avLst/>
          </a:prstGeom>
          <a:solidFill>
            <a:srgbClr val="008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</a:t>
            </a:r>
            <a:endParaRPr lang="x-none" altLang="en-US"/>
          </a:p>
        </p:txBody>
      </p:sp>
      <p:sp>
        <p:nvSpPr>
          <p:cNvPr id="30" name="Oval 29"/>
          <p:cNvSpPr/>
          <p:nvPr/>
        </p:nvSpPr>
        <p:spPr>
          <a:xfrm>
            <a:off x="6912445" y="1131775"/>
            <a:ext cx="275590" cy="271145"/>
          </a:xfrm>
          <a:prstGeom prst="ellipse">
            <a:avLst/>
          </a:prstGeom>
          <a:solidFill>
            <a:srgbClr val="008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d</a:t>
            </a:r>
            <a:endParaRPr lang="x-none" altLang="en-US" sz="1200"/>
          </a:p>
        </p:txBody>
      </p:sp>
      <p:sp>
        <p:nvSpPr>
          <p:cNvPr id="31" name="Oval 30"/>
          <p:cNvSpPr/>
          <p:nvPr/>
        </p:nvSpPr>
        <p:spPr>
          <a:xfrm>
            <a:off x="6906095" y="1566115"/>
            <a:ext cx="275590" cy="269240"/>
          </a:xfrm>
          <a:prstGeom prst="ellipse">
            <a:avLst/>
          </a:prstGeom>
          <a:solidFill>
            <a:srgbClr val="008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solidFill>
                  <a:schemeClr val="bg1"/>
                </a:solidFill>
                <a:uFillTx/>
              </a:rPr>
              <a:t>d</a:t>
            </a:r>
            <a:endParaRPr lang="x-none" altLang="en-US" sz="1200">
              <a:solidFill>
                <a:schemeClr val="bg1"/>
              </a:solidFill>
              <a:uFillTx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994995" y="1603580"/>
            <a:ext cx="91440" cy="0"/>
          </a:xfrm>
          <a:prstGeom prst="line">
            <a:avLst/>
          </a:prstGeom>
          <a:ln w="1905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208355" y="1887425"/>
            <a:ext cx="275590" cy="2711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c</a:t>
            </a:r>
            <a:endParaRPr lang="x-none" altLang="en-US" sz="1200"/>
          </a:p>
        </p:txBody>
      </p:sp>
      <p:sp>
        <p:nvSpPr>
          <p:cNvPr id="63" name="Oval 62"/>
          <p:cNvSpPr/>
          <p:nvPr/>
        </p:nvSpPr>
        <p:spPr>
          <a:xfrm>
            <a:off x="7584910" y="2077925"/>
            <a:ext cx="275590" cy="2711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c</a:t>
            </a:r>
            <a:endParaRPr lang="x-none" altLang="en-US" sz="1200"/>
          </a:p>
        </p:txBody>
      </p:sp>
      <p:cxnSp>
        <p:nvCxnSpPr>
          <p:cNvPr id="64" name="Straight Connector 63"/>
          <p:cNvCxnSpPr/>
          <p:nvPr/>
        </p:nvCxnSpPr>
        <p:spPr>
          <a:xfrm>
            <a:off x="7679525" y="2138885"/>
            <a:ext cx="91440" cy="0"/>
          </a:xfrm>
          <a:prstGeom prst="line">
            <a:avLst/>
          </a:prstGeom>
          <a:ln w="1905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Kingsoft Office WPP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yakov</dc:creator>
  <cp:lastModifiedBy>yakov</cp:lastModifiedBy>
  <cp:revision>5</cp:revision>
  <dcterms:created xsi:type="dcterms:W3CDTF">2018-07-03T22:07:55Z</dcterms:created>
  <dcterms:modified xsi:type="dcterms:W3CDTF">2018-07-03T22:07:55Z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