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0799445" cy="361759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20" y="592410"/>
            <a:ext cx="8101323" cy="1260232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220" y="1901241"/>
            <a:ext cx="8101323" cy="873951"/>
          </a:xfrm>
        </p:spPr>
        <p:txBody>
          <a:bodyPr/>
          <a:lstStyle>
            <a:lvl1pPr marL="0" indent="0" algn="ctr">
              <a:buNone/>
              <a:defRPr sz="1265"/>
            </a:lvl1pPr>
            <a:lvl2pPr marL="241300" indent="0" algn="ctr">
              <a:buNone/>
              <a:defRPr sz="1055"/>
            </a:lvl2pPr>
            <a:lvl3pPr marL="482600" indent="0" algn="ctr">
              <a:buNone/>
              <a:defRPr sz="950"/>
            </a:lvl3pPr>
            <a:lvl4pPr marL="723900" indent="0" algn="ctr">
              <a:buNone/>
              <a:defRPr sz="845"/>
            </a:lvl4pPr>
            <a:lvl5pPr marL="964565" indent="0" algn="ctr">
              <a:buNone/>
              <a:defRPr sz="845"/>
            </a:lvl5pPr>
            <a:lvl6pPr marL="1205865" indent="0" algn="ctr">
              <a:buNone/>
              <a:defRPr sz="845"/>
            </a:lvl6pPr>
            <a:lvl7pPr marL="1447165" indent="0" algn="ctr">
              <a:buNone/>
              <a:defRPr sz="845"/>
            </a:lvl7pPr>
            <a:lvl8pPr marL="1688465" indent="0" algn="ctr">
              <a:buNone/>
              <a:defRPr sz="845"/>
            </a:lvl8pPr>
            <a:lvl9pPr marL="1929765" indent="0" algn="ctr">
              <a:buNone/>
              <a:defRPr sz="84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0014" y="192721"/>
            <a:ext cx="2329131" cy="3067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621" y="192721"/>
            <a:ext cx="6852370" cy="3067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5" y="902441"/>
            <a:ext cx="9316522" cy="1505742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95" y="2422427"/>
            <a:ext cx="9316522" cy="791834"/>
          </a:xfrm>
        </p:spPr>
        <p:txBody>
          <a:bodyPr/>
          <a:lstStyle>
            <a:lvl1pPr marL="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1pPr>
            <a:lvl2pPr marL="241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60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390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4pPr>
            <a:lvl5pPr marL="9645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6pPr>
            <a:lvl7pPr marL="14471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7pPr>
            <a:lvl8pPr marL="16884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8pPr>
            <a:lvl9pPr marL="19297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621" y="963608"/>
            <a:ext cx="4590751" cy="2296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395" y="963608"/>
            <a:ext cx="4590751" cy="2296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28" y="192721"/>
            <a:ext cx="9316522" cy="699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28" y="887358"/>
            <a:ext cx="4569652" cy="434880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55" b="1"/>
            </a:lvl2pPr>
            <a:lvl3pPr marL="482600" indent="0">
              <a:buNone/>
              <a:defRPr sz="950" b="1"/>
            </a:lvl3pPr>
            <a:lvl4pPr marL="723900" indent="0">
              <a:buNone/>
              <a:defRPr sz="845" b="1"/>
            </a:lvl4pPr>
            <a:lvl5pPr marL="964565" indent="0">
              <a:buNone/>
              <a:defRPr sz="845" b="1"/>
            </a:lvl5pPr>
            <a:lvl6pPr marL="1205865" indent="0">
              <a:buNone/>
              <a:defRPr sz="845" b="1"/>
            </a:lvl6pPr>
            <a:lvl7pPr marL="1447165" indent="0">
              <a:buNone/>
              <a:defRPr sz="845" b="1"/>
            </a:lvl7pPr>
            <a:lvl8pPr marL="1688465" indent="0">
              <a:buNone/>
              <a:defRPr sz="845" b="1"/>
            </a:lvl8pPr>
            <a:lvl9pPr marL="1929765" indent="0">
              <a:buNone/>
              <a:defRPr sz="8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28" y="1322238"/>
            <a:ext cx="4569652" cy="194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8395" y="887358"/>
            <a:ext cx="4592158" cy="434880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55" b="1"/>
            </a:lvl2pPr>
            <a:lvl3pPr marL="482600" indent="0">
              <a:buNone/>
              <a:defRPr sz="950" b="1"/>
            </a:lvl3pPr>
            <a:lvl4pPr marL="723900" indent="0">
              <a:buNone/>
              <a:defRPr sz="845" b="1"/>
            </a:lvl4pPr>
            <a:lvl5pPr marL="964565" indent="0">
              <a:buNone/>
              <a:defRPr sz="845" b="1"/>
            </a:lvl5pPr>
            <a:lvl6pPr marL="1205865" indent="0">
              <a:buNone/>
              <a:defRPr sz="845" b="1"/>
            </a:lvl6pPr>
            <a:lvl7pPr marL="1447165" indent="0">
              <a:buNone/>
              <a:defRPr sz="845" b="1"/>
            </a:lvl7pPr>
            <a:lvl8pPr marL="1688465" indent="0">
              <a:buNone/>
              <a:defRPr sz="845" b="1"/>
            </a:lvl8pPr>
            <a:lvl9pPr marL="1929765" indent="0">
              <a:buNone/>
              <a:defRPr sz="8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8395" y="1322238"/>
            <a:ext cx="4592158" cy="194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28" y="241322"/>
            <a:ext cx="3483851" cy="844623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58" y="521186"/>
            <a:ext cx="5468395" cy="2572414"/>
          </a:xfrm>
        </p:spPr>
        <p:txBody>
          <a:bodyPr/>
          <a:lstStyle>
            <a:lvl1pPr>
              <a:defRPr sz="1690"/>
            </a:lvl1pPr>
            <a:lvl2pPr>
              <a:defRPr sz="1475"/>
            </a:lvl2pPr>
            <a:lvl3pPr>
              <a:defRPr sz="1265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28" y="1085944"/>
            <a:ext cx="3483851" cy="2011847"/>
          </a:xfrm>
        </p:spPr>
        <p:txBody>
          <a:bodyPr/>
          <a:lstStyle>
            <a:lvl1pPr marL="0" indent="0">
              <a:buNone/>
              <a:defRPr sz="845"/>
            </a:lvl1pPr>
            <a:lvl2pPr marL="241300" indent="0">
              <a:buNone/>
              <a:defRPr sz="740"/>
            </a:lvl2pPr>
            <a:lvl3pPr marL="482600" indent="0">
              <a:buNone/>
              <a:defRPr sz="635"/>
            </a:lvl3pPr>
            <a:lvl4pPr marL="723900" indent="0">
              <a:buNone/>
              <a:defRPr sz="530"/>
            </a:lvl4pPr>
            <a:lvl5pPr marL="964565" indent="0">
              <a:buNone/>
              <a:defRPr sz="530"/>
            </a:lvl5pPr>
            <a:lvl6pPr marL="1205865" indent="0">
              <a:buNone/>
              <a:defRPr sz="530"/>
            </a:lvl6pPr>
            <a:lvl7pPr marL="1447165" indent="0">
              <a:buNone/>
              <a:defRPr sz="530"/>
            </a:lvl7pPr>
            <a:lvl8pPr marL="1688465" indent="0">
              <a:buNone/>
              <a:defRPr sz="530"/>
            </a:lvl8pPr>
            <a:lvl9pPr marL="1929765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28" y="241322"/>
            <a:ext cx="3483851" cy="844623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92158" y="521186"/>
            <a:ext cx="5468395" cy="2572414"/>
          </a:xfrm>
        </p:spPr>
        <p:txBody>
          <a:bodyPr/>
          <a:lstStyle>
            <a:lvl1pPr marL="0" indent="0">
              <a:buNone/>
              <a:defRPr sz="1690"/>
            </a:lvl1pPr>
            <a:lvl2pPr marL="241300" indent="0">
              <a:buNone/>
              <a:defRPr sz="1475"/>
            </a:lvl2pPr>
            <a:lvl3pPr marL="482600" indent="0">
              <a:buNone/>
              <a:defRPr sz="1265"/>
            </a:lvl3pPr>
            <a:lvl4pPr marL="723900" indent="0">
              <a:buNone/>
              <a:defRPr sz="1055"/>
            </a:lvl4pPr>
            <a:lvl5pPr marL="964565" indent="0">
              <a:buNone/>
              <a:defRPr sz="1055"/>
            </a:lvl5pPr>
            <a:lvl6pPr marL="1205865" indent="0">
              <a:buNone/>
              <a:defRPr sz="1055"/>
            </a:lvl6pPr>
            <a:lvl7pPr marL="1447165" indent="0">
              <a:buNone/>
              <a:defRPr sz="1055"/>
            </a:lvl7pPr>
            <a:lvl8pPr marL="1688465" indent="0">
              <a:buNone/>
              <a:defRPr sz="1055"/>
            </a:lvl8pPr>
            <a:lvl9pPr marL="1929765" indent="0">
              <a:buNone/>
              <a:defRPr sz="10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28" y="1085944"/>
            <a:ext cx="3483851" cy="2011847"/>
          </a:xfrm>
        </p:spPr>
        <p:txBody>
          <a:bodyPr/>
          <a:lstStyle>
            <a:lvl1pPr marL="0" indent="0">
              <a:buNone/>
              <a:defRPr sz="845"/>
            </a:lvl1pPr>
            <a:lvl2pPr marL="241300" indent="0">
              <a:buNone/>
              <a:defRPr sz="740"/>
            </a:lvl2pPr>
            <a:lvl3pPr marL="482600" indent="0">
              <a:buNone/>
              <a:defRPr sz="635"/>
            </a:lvl3pPr>
            <a:lvl4pPr marL="723900" indent="0">
              <a:buNone/>
              <a:defRPr sz="530"/>
            </a:lvl4pPr>
            <a:lvl5pPr marL="964565" indent="0">
              <a:buNone/>
              <a:defRPr sz="530"/>
            </a:lvl5pPr>
            <a:lvl6pPr marL="1205865" indent="0">
              <a:buNone/>
              <a:defRPr sz="530"/>
            </a:lvl6pPr>
            <a:lvl7pPr marL="1447165" indent="0">
              <a:buNone/>
              <a:defRPr sz="530"/>
            </a:lvl7pPr>
            <a:lvl8pPr marL="1688465" indent="0">
              <a:buNone/>
              <a:defRPr sz="530"/>
            </a:lvl8pPr>
            <a:lvl9pPr marL="1929765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621" y="192721"/>
            <a:ext cx="9316522" cy="69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621" y="963608"/>
            <a:ext cx="9316522" cy="229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621" y="3355032"/>
            <a:ext cx="2430397" cy="192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8084" y="3355032"/>
            <a:ext cx="3645596" cy="192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8747" y="3355032"/>
            <a:ext cx="2430397" cy="192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2600" rtl="0" eaLnBrk="1" latinLnBrk="0" hangingPunct="1">
        <a:lnSpc>
          <a:spcPct val="90000"/>
        </a:lnSpc>
        <a:spcBef>
          <a:spcPct val="0"/>
        </a:spcBef>
        <a:buNone/>
        <a:defRPr sz="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50" indent="-117475" algn="l" defTabSz="482600" rtl="0" eaLnBrk="1" latinLnBrk="0" hangingPunct="1">
        <a:lnSpc>
          <a:spcPct val="90000"/>
        </a:lnSpc>
        <a:spcBef>
          <a:spcPts val="525"/>
        </a:spcBef>
        <a:buFont typeface="Arial" panose="0208060402020202020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03250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550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6515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815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09115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0415" indent="-11747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3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26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39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45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471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884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297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10"/>
          <p:cNvSpPr/>
          <p:nvPr/>
        </p:nvSpPr>
        <p:spPr>
          <a:xfrm rot="16200000">
            <a:off x="1692029" y="2364646"/>
            <a:ext cx="1185814" cy="125123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93653" y="701203"/>
            <a:ext cx="750105" cy="61672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1" idx="20"/>
          </p:cNvCxnSpPr>
          <p:nvPr/>
        </p:nvCxnSpPr>
        <p:spPr>
          <a:xfrm>
            <a:off x="1441782" y="1151520"/>
            <a:ext cx="844742" cy="6827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11294" y="1227738"/>
            <a:ext cx="730416" cy="62752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54060" y="698663"/>
            <a:ext cx="697388" cy="6091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80000">
            <a:off x="7637617" y="1168050"/>
            <a:ext cx="1453210" cy="1864783"/>
            <a:chOff x="13882" y="1978"/>
            <a:chExt cx="2288" cy="2936"/>
          </a:xfrm>
        </p:grpSpPr>
        <p:sp>
          <p:nvSpPr>
            <p:cNvPr id="19" name="Freeform 18"/>
            <p:cNvSpPr/>
            <p:nvPr/>
          </p:nvSpPr>
          <p:spPr>
            <a:xfrm rot="7680000">
              <a:off x="13898" y="3659"/>
              <a:ext cx="2289" cy="222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20" name="Freeform 19"/>
            <p:cNvSpPr/>
            <p:nvPr/>
          </p:nvSpPr>
          <p:spPr>
            <a:xfrm rot="13380000">
              <a:off x="13882" y="1978"/>
              <a:ext cx="2289" cy="222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</p:grpSp>
      <p:sp>
        <p:nvSpPr>
          <p:cNvPr id="21" name="Freeform 20"/>
          <p:cNvSpPr/>
          <p:nvPr/>
        </p:nvSpPr>
        <p:spPr>
          <a:xfrm rot="16200000">
            <a:off x="5060833" y="2261117"/>
            <a:ext cx="1333803" cy="141002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25" name="Freeform 24"/>
          <p:cNvSpPr/>
          <p:nvPr/>
        </p:nvSpPr>
        <p:spPr>
          <a:xfrm rot="13080000">
            <a:off x="4470149" y="1126115"/>
            <a:ext cx="1453845" cy="141002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grpSp>
        <p:nvGrpSpPr>
          <p:cNvPr id="27" name="Group 26"/>
          <p:cNvGrpSpPr/>
          <p:nvPr/>
        </p:nvGrpSpPr>
        <p:grpSpPr>
          <a:xfrm rot="10920000">
            <a:off x="8649397" y="527174"/>
            <a:ext cx="1453210" cy="1864783"/>
            <a:chOff x="13882" y="1978"/>
            <a:chExt cx="2288" cy="2936"/>
          </a:xfrm>
        </p:grpSpPr>
        <p:sp>
          <p:nvSpPr>
            <p:cNvPr id="28" name="Freeform 27"/>
            <p:cNvSpPr/>
            <p:nvPr/>
          </p:nvSpPr>
          <p:spPr>
            <a:xfrm rot="7680000">
              <a:off x="13898" y="3659"/>
              <a:ext cx="2289" cy="222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29" name="Freeform 28"/>
            <p:cNvSpPr/>
            <p:nvPr/>
          </p:nvSpPr>
          <p:spPr>
            <a:xfrm rot="13380000">
              <a:off x="13882" y="1978"/>
              <a:ext cx="2289" cy="222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</p:grpSp>
      <p:sp>
        <p:nvSpPr>
          <p:cNvPr id="32" name="Freeform 31"/>
          <p:cNvSpPr/>
          <p:nvPr/>
        </p:nvSpPr>
        <p:spPr>
          <a:xfrm rot="8400000">
            <a:off x="5561962" y="1126115"/>
            <a:ext cx="1453845" cy="141002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33" name="Text Box 32"/>
          <p:cNvSpPr txBox="1"/>
          <p:nvPr/>
        </p:nvSpPr>
        <p:spPr>
          <a:xfrm>
            <a:off x="1010920" y="471805"/>
            <a:ext cx="327025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q</a:t>
            </a:r>
            <a:endParaRPr lang="x-none" altLang="en-US" i="1"/>
          </a:p>
        </p:txBody>
      </p:sp>
      <p:sp>
        <p:nvSpPr>
          <p:cNvPr id="34" name="Oval 33"/>
          <p:cNvSpPr/>
          <p:nvPr/>
        </p:nvSpPr>
        <p:spPr>
          <a:xfrm>
            <a:off x="2265045" y="1818640"/>
            <a:ext cx="76200" cy="7620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1665" y="1634490"/>
            <a:ext cx="76200" cy="7620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35390" y="1757680"/>
            <a:ext cx="76200" cy="7620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183255" y="464820"/>
            <a:ext cx="327025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q</a:t>
            </a:r>
            <a:endParaRPr lang="x-none" altLang="en-US" i="1"/>
          </a:p>
        </p:txBody>
      </p:sp>
      <p:sp>
        <p:nvSpPr>
          <p:cNvPr id="38" name="Text Box 37"/>
          <p:cNvSpPr txBox="1"/>
          <p:nvPr/>
        </p:nvSpPr>
        <p:spPr>
          <a:xfrm>
            <a:off x="2353310" y="263207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39" name="Text Box 38"/>
          <p:cNvSpPr txBox="1"/>
          <p:nvPr/>
        </p:nvSpPr>
        <p:spPr>
          <a:xfrm>
            <a:off x="5831840" y="260032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40" name="Text Box 39"/>
          <p:cNvSpPr txBox="1"/>
          <p:nvPr/>
        </p:nvSpPr>
        <p:spPr>
          <a:xfrm>
            <a:off x="4873625" y="52514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65" name="Text Box 64"/>
          <p:cNvSpPr txBox="1"/>
          <p:nvPr/>
        </p:nvSpPr>
        <p:spPr>
          <a:xfrm>
            <a:off x="6308090" y="513080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66" name="Text Box 65"/>
          <p:cNvSpPr txBox="1"/>
          <p:nvPr/>
        </p:nvSpPr>
        <p:spPr>
          <a:xfrm>
            <a:off x="8108950" y="55054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67" name="Text Box 66"/>
          <p:cNvSpPr txBox="1"/>
          <p:nvPr/>
        </p:nvSpPr>
        <p:spPr>
          <a:xfrm>
            <a:off x="9297035" y="55689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68" name="Text Box 67"/>
          <p:cNvSpPr txBox="1"/>
          <p:nvPr/>
        </p:nvSpPr>
        <p:spPr>
          <a:xfrm>
            <a:off x="8291830" y="2432685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  <p:sp>
        <p:nvSpPr>
          <p:cNvPr id="69" name="Text Box 68"/>
          <p:cNvSpPr txBox="1"/>
          <p:nvPr/>
        </p:nvSpPr>
        <p:spPr>
          <a:xfrm>
            <a:off x="9144000" y="2420620"/>
            <a:ext cx="314960" cy="404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i="1"/>
              <a:t>g</a:t>
            </a:r>
            <a:endParaRPr lang="x-none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Kingsoft Office WPP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yakov</dc:creator>
  <cp:lastModifiedBy>yakov</cp:lastModifiedBy>
  <cp:revision>8</cp:revision>
  <dcterms:created xsi:type="dcterms:W3CDTF">2018-07-05T00:09:00Z</dcterms:created>
  <dcterms:modified xsi:type="dcterms:W3CDTF">2018-07-05T00:09:00Z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