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9" r:id="rId3"/>
    <p:sldId id="257" r:id="rId4"/>
    <p:sldId id="268" r:id="rId5"/>
    <p:sldId id="258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l Apuru" userId="ee05567385efae26" providerId="LiveId" clId="{A9BA37B0-0F73-4FBC-BE05-4924BA87158B}"/>
    <pc:docChg chg="modSld">
      <pc:chgData name="Anil Apuru" userId="ee05567385efae26" providerId="LiveId" clId="{A9BA37B0-0F73-4FBC-BE05-4924BA87158B}" dt="2021-12-05T03:13:42.025" v="15" actId="1076"/>
      <pc:docMkLst>
        <pc:docMk/>
      </pc:docMkLst>
      <pc:sldChg chg="addSp modSp mod">
        <pc:chgData name="Anil Apuru" userId="ee05567385efae26" providerId="LiveId" clId="{A9BA37B0-0F73-4FBC-BE05-4924BA87158B}" dt="2021-12-05T03:13:42.025" v="15" actId="1076"/>
        <pc:sldMkLst>
          <pc:docMk/>
          <pc:sldMk cId="676886695" sldId="256"/>
        </pc:sldMkLst>
        <pc:spChg chg="mod">
          <ac:chgData name="Anil Apuru" userId="ee05567385efae26" providerId="LiveId" clId="{A9BA37B0-0F73-4FBC-BE05-4924BA87158B}" dt="2021-12-05T03:04:55.033" v="10" actId="122"/>
          <ac:spMkLst>
            <pc:docMk/>
            <pc:sldMk cId="676886695" sldId="256"/>
            <ac:spMk id="2" creationId="{10B462BA-8D93-44F2-B8F5-7C498B68558F}"/>
          </ac:spMkLst>
        </pc:spChg>
        <pc:picChg chg="add mod">
          <ac:chgData name="Anil Apuru" userId="ee05567385efae26" providerId="LiveId" clId="{A9BA37B0-0F73-4FBC-BE05-4924BA87158B}" dt="2021-12-05T03:13:42.025" v="15" actId="1076"/>
          <ac:picMkLst>
            <pc:docMk/>
            <pc:sldMk cId="676886695" sldId="256"/>
            <ac:picMk id="4" creationId="{A8626C01-E31C-4631-BD08-C7B5A8065D2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5390-7A55-4401-9BFB-E5B88DAAF9CF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9645-47E9-4464-AA60-CAA5CC848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06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5390-7A55-4401-9BFB-E5B88DAAF9CF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9645-47E9-4464-AA60-CAA5CC848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76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5390-7A55-4401-9BFB-E5B88DAAF9CF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9645-47E9-4464-AA60-CAA5CC848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514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5390-7A55-4401-9BFB-E5B88DAAF9CF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9645-47E9-4464-AA60-CAA5CC848B8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591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5390-7A55-4401-9BFB-E5B88DAAF9CF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9645-47E9-4464-AA60-CAA5CC848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746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5390-7A55-4401-9BFB-E5B88DAAF9CF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9645-47E9-4464-AA60-CAA5CC848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42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5390-7A55-4401-9BFB-E5B88DAAF9CF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9645-47E9-4464-AA60-CAA5CC848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305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5390-7A55-4401-9BFB-E5B88DAAF9CF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9645-47E9-4464-AA60-CAA5CC848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817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5390-7A55-4401-9BFB-E5B88DAAF9CF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9645-47E9-4464-AA60-CAA5CC848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44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5390-7A55-4401-9BFB-E5B88DAAF9CF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9645-47E9-4464-AA60-CAA5CC848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4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5390-7A55-4401-9BFB-E5B88DAAF9CF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9645-47E9-4464-AA60-CAA5CC848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612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5390-7A55-4401-9BFB-E5B88DAAF9CF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9645-47E9-4464-AA60-CAA5CC848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14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5390-7A55-4401-9BFB-E5B88DAAF9CF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9645-47E9-4464-AA60-CAA5CC848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92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5390-7A55-4401-9BFB-E5B88DAAF9CF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9645-47E9-4464-AA60-CAA5CC848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52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5390-7A55-4401-9BFB-E5B88DAAF9CF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9645-47E9-4464-AA60-CAA5CC848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82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5390-7A55-4401-9BFB-E5B88DAAF9CF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9645-47E9-4464-AA60-CAA5CC848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086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5390-7A55-4401-9BFB-E5B88DAAF9CF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9645-47E9-4464-AA60-CAA5CC848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23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32E5390-7A55-4401-9BFB-E5B88DAAF9CF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89645-47E9-4464-AA60-CAA5CC848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192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62BA-8D93-44F2-B8F5-7C498B685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591540"/>
          </a:xfrm>
        </p:spPr>
        <p:txBody>
          <a:bodyPr/>
          <a:lstStyle/>
          <a:p>
            <a:pPr algn="ctr"/>
            <a:r>
              <a:rPr lang="en-US" dirty="0"/>
              <a:t>Fantasy league</a:t>
            </a:r>
            <a:br>
              <a:rPr lang="en-US" dirty="0"/>
            </a:br>
            <a:r>
              <a:rPr lang="en-US" dirty="0"/>
              <a:t>Team - 15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2382E-0460-47D9-9B1D-13A1042FE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7433" y="3429001"/>
            <a:ext cx="3553180" cy="206627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Apuru Rohan (098)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Srinivas Reddy(113)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Pavan kumar(090)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Sagar amruth(066)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26C01-E31C-4631-BD08-C7B5A8065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34" y="2885243"/>
            <a:ext cx="5249666" cy="361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8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E0E0D-15A8-4AFF-AF3F-99682B0E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646111" y="398122"/>
            <a:ext cx="9404723" cy="45719"/>
          </a:xfrm>
        </p:spPr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8272C-3619-4FC8-8C54-B14DA7C7E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50" y="736848"/>
            <a:ext cx="9472804" cy="5511552"/>
          </a:xfrm>
        </p:spPr>
        <p:txBody>
          <a:bodyPr/>
          <a:lstStyle/>
          <a:p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 ID: UC07</a:t>
            </a:r>
            <a:br>
              <a:rPr lang="en-IN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Name: Results</a:t>
            </a:r>
            <a:br>
              <a:rPr lang="en-IN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Actors: Admin</a:t>
            </a:r>
            <a:br>
              <a:rPr lang="en-IN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Description: The result of the match will be published by feeding the correct options.</a:t>
            </a:r>
            <a:br>
              <a:rPr lang="en-IN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Pre-conditions: There must be a match for which the results are not declared yet.</a:t>
            </a:r>
            <a:br>
              <a:rPr lang="en-IN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Post-conditions: The results will be declared and the leaderboard will be updated.</a:t>
            </a:r>
            <a:b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Main Flow: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8890D4-9522-40DD-A0F8-8D43CB137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044416"/>
              </p:ext>
            </p:extLst>
          </p:nvPr>
        </p:nvGraphicFramePr>
        <p:xfrm>
          <a:off x="1392807" y="4253580"/>
          <a:ext cx="81280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9354675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95686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75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The admin will declare the results of the match.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375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 1) The result of each match will be displayed.</a:t>
                      </a:r>
                    </a:p>
                    <a:p>
                      <a:r>
                        <a:rPr lang="en-US" dirty="0"/>
                        <a:t>2. 2) The updated leader board will be displayed.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115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887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E6297-3582-4F9B-87A3-C1BFDF262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79899"/>
            <a:ext cx="9404723" cy="781235"/>
          </a:xfrm>
        </p:spPr>
        <p:txBody>
          <a:bodyPr/>
          <a:lstStyle/>
          <a:p>
            <a:pPr algn="ctr"/>
            <a:r>
              <a:rPr lang="en-US" dirty="0"/>
              <a:t>Activity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221BF4-FC3C-480C-B619-623885521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0248" y="825173"/>
            <a:ext cx="4067989" cy="5952928"/>
          </a:xfrm>
        </p:spPr>
      </p:pic>
    </p:spTree>
    <p:extLst>
      <p:ext uri="{BB962C8B-B14F-4D97-AF65-F5344CB8AC3E}">
        <p14:creationId xmlns:p14="http://schemas.microsoft.com/office/powerpoint/2010/main" val="3693444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6,009 BEST Thank You Digital IMAGES, STOCK PHOTOS &amp;amp; VECTORS | Adobe Stock">
            <a:extLst>
              <a:ext uri="{FF2B5EF4-FFF2-40B4-BE49-F238E27FC236}">
                <a16:creationId xmlns:a16="http://schemas.microsoft.com/office/drawing/2014/main" id="{13FAE465-2136-4AF1-B348-7B4305237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206" y="1425421"/>
            <a:ext cx="7524552" cy="400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901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AA39-2BD4-49D2-A3CA-5FF115E2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Actors wise use cases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ECE2-5DE8-47DD-864D-08980E5748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i="1" dirty="0"/>
              <a:t>Player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IN" sz="2800" dirty="0"/>
              <a:t>Login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IN" sz="2800" dirty="0"/>
              <a:t>Leader board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IN" sz="2800" dirty="0"/>
              <a:t>Match bet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IN" sz="2800" dirty="0"/>
              <a:t>Questions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en-IN" sz="2800" dirty="0"/>
          </a:p>
          <a:p>
            <a:pPr algn="ctr">
              <a:buFont typeface="Arial" panose="020B0604020202020204" pitchFamily="34" charset="0"/>
              <a:buChar char="•"/>
            </a:pPr>
            <a:endParaRPr lang="en-IN" sz="2800" dirty="0"/>
          </a:p>
          <a:p>
            <a:pPr algn="ctr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2BA6A-7F39-4482-8FDA-F9860E9BA8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i="1" dirty="0"/>
              <a:t>Admin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IN" sz="2800" dirty="0"/>
              <a:t>Leader board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IN" sz="2800" dirty="0"/>
              <a:t>Match setup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IN" sz="2800" dirty="0"/>
              <a:t>Results</a:t>
            </a:r>
          </a:p>
          <a:p>
            <a:pPr marL="0" indent="0" algn="ctr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2821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0AE3-28EC-45A8-A0F5-78FE988CE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6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Use case diagram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5E1E71-B1AB-4006-996A-C01B3CB51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1977" y="1084216"/>
            <a:ext cx="6063448" cy="5408659"/>
          </a:xfrm>
        </p:spPr>
      </p:pic>
    </p:spTree>
    <p:extLst>
      <p:ext uri="{BB962C8B-B14F-4D97-AF65-F5344CB8AC3E}">
        <p14:creationId xmlns:p14="http://schemas.microsoft.com/office/powerpoint/2010/main" val="231249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24331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452718"/>
            <a:ext cx="9403742" cy="5795682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Case ID: UC01</a:t>
            </a:r>
            <a:br>
              <a:rPr lang="en-I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Name: Registering</a:t>
            </a:r>
            <a:br>
              <a:rPr lang="en-I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Actors: Player</a:t>
            </a:r>
            <a:br>
              <a:rPr lang="en-I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Description: Allows the user to register himself.</a:t>
            </a:r>
            <a:b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Pre-conditions: None</a:t>
            </a:r>
            <a:br>
              <a:rPr lang="en-I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Post-conditions: Account will be created for the user.</a:t>
            </a:r>
            <a:b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Main Flow:</a:t>
            </a:r>
            <a:endParaRPr lang="en-IN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260291"/>
              </p:ext>
            </p:extLst>
          </p:nvPr>
        </p:nvGraphicFramePr>
        <p:xfrm>
          <a:off x="1283983" y="3903260"/>
          <a:ext cx="8128000" cy="2084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8035214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56988539"/>
                    </a:ext>
                  </a:extLst>
                </a:gridCol>
              </a:tblGrid>
              <a:tr h="529533">
                <a:tc>
                  <a:txBody>
                    <a:bodyPr/>
                    <a:lstStyle/>
                    <a:p>
                      <a:r>
                        <a:rPr lang="en-IN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977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1. Enter the user name and password for registering.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581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 The system</a:t>
                      </a:r>
                      <a:r>
                        <a:rPr lang="en-IN" baseline="0" dirty="0"/>
                        <a:t> will create an account and adds an initial balance of 100 coins.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706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21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028E-E66C-407F-8CD3-704FB902B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24244"/>
            <a:ext cx="9404723" cy="367075"/>
          </a:xfrm>
        </p:spPr>
        <p:txBody>
          <a:bodyPr/>
          <a:lstStyle/>
          <a:p>
            <a:pPr algn="ctr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681F6-BF24-4B7B-BF06-6C16B1328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32012"/>
            <a:ext cx="9298192" cy="5707149"/>
          </a:xfrm>
        </p:spPr>
        <p:txBody>
          <a:bodyPr>
            <a:normAutofit/>
          </a:bodyPr>
          <a:lstStyle/>
          <a:p>
            <a:pPr>
              <a:lnSpc>
                <a:spcPts val="2800"/>
              </a:lnSpc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 ID: UC02</a:t>
            </a:r>
            <a:br>
              <a:rPr lang="en-I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Name: Login</a:t>
            </a:r>
            <a:br>
              <a:rPr lang="en-I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Actors: Player</a:t>
            </a:r>
            <a:br>
              <a:rPr lang="en-I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Description: Allows the user to login into his account.</a:t>
            </a:r>
            <a:br>
              <a:rPr lang="en-I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Pre-conditions: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player must have a registered account.</a:t>
            </a:r>
            <a:br>
              <a:rPr lang="en-I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Post-conditions: The user logs in.</a:t>
            </a:r>
            <a:b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Main Flow: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9D7F597-A595-4CD3-AEC7-34A603EFD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671307"/>
              </p:ext>
            </p:extLst>
          </p:nvPr>
        </p:nvGraphicFramePr>
        <p:xfrm>
          <a:off x="1068669" y="2859449"/>
          <a:ext cx="81280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070583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75390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2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1.Enters username and password and choses the login option.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793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2.Validates username and password.</a:t>
                      </a:r>
                    </a:p>
                    <a:p>
                      <a:r>
                        <a:rPr lang="en-US" dirty="0"/>
                        <a:t>2.1)If the username or password is invalid, display error message and prompt for valid username or password.</a:t>
                      </a:r>
                      <a:br>
                        <a:rPr lang="en-US" dirty="0"/>
                      </a:br>
                      <a:r>
                        <a:rPr lang="en-US" dirty="0"/>
                        <a:t>2.2) If the username and password are valid, then login and display the home page.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249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199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7A85-3565-4223-8358-3B8EE97B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-45719"/>
            <a:ext cx="9404723" cy="4571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8D270-E60F-42A1-AB21-C71B9F5A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746" y="727970"/>
            <a:ext cx="9233107" cy="5785280"/>
          </a:xfrm>
        </p:spPr>
        <p:txBody>
          <a:bodyPr/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 ID: UC03</a:t>
            </a:r>
            <a:b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Name: Leader Board</a:t>
            </a:r>
            <a:b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Actors: Player and Admin</a:t>
            </a:r>
            <a:b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Description: Allows the actor to view the leaderboard positions</a:t>
            </a:r>
            <a:b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Pre-conditions: The actor player must login </a:t>
            </a:r>
            <a:b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Post-conditions: The leader board is displayed</a:t>
            </a:r>
            <a:b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Main Flow: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C94640-3DB8-4E31-968B-455F4B4D4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146498"/>
              </p:ext>
            </p:extLst>
          </p:nvPr>
        </p:nvGraphicFramePr>
        <p:xfrm>
          <a:off x="1322773" y="3542190"/>
          <a:ext cx="8567282" cy="2587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641">
                  <a:extLst>
                    <a:ext uri="{9D8B030D-6E8A-4147-A177-3AD203B41FA5}">
                      <a16:colId xmlns:a16="http://schemas.microsoft.com/office/drawing/2014/main" val="3007826873"/>
                    </a:ext>
                  </a:extLst>
                </a:gridCol>
                <a:gridCol w="4283641">
                  <a:extLst>
                    <a:ext uri="{9D8B030D-6E8A-4147-A177-3AD203B41FA5}">
                      <a16:colId xmlns:a16="http://schemas.microsoft.com/office/drawing/2014/main" val="4215608874"/>
                    </a:ext>
                  </a:extLst>
                </a:gridCol>
              </a:tblGrid>
              <a:tr h="4916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432597"/>
                  </a:ext>
                </a:extLst>
              </a:tr>
              <a:tr h="498449">
                <a:tc>
                  <a:txBody>
                    <a:bodyPr/>
                    <a:lstStyle/>
                    <a:p>
                      <a:r>
                        <a:rPr lang="en-US" dirty="0"/>
                        <a:t>1. User taps on the leader board 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541419"/>
                  </a:ext>
                </a:extLst>
              </a:tr>
              <a:tr h="159776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 The system performs the required action and displays the leaderboard of the registered users.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934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90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58891-7AC7-42BE-B716-E13EE596C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12408"/>
            <a:ext cx="9404723" cy="497193"/>
          </a:xfrm>
        </p:spPr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5C787-9197-47AB-9687-332863DC5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772357"/>
            <a:ext cx="9404723" cy="5476042"/>
          </a:xfrm>
        </p:spPr>
        <p:txBody>
          <a:bodyPr/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 ID: UC04</a:t>
            </a:r>
            <a:b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Name: Match Bet</a:t>
            </a:r>
            <a:b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Actors: Player</a:t>
            </a:r>
            <a:b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Description: Checks for match availability and displays the matches</a:t>
            </a:r>
            <a:b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Pre-conditions: The player must login </a:t>
            </a:r>
            <a:b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Post-conditions: The matches will be displayed onto the screen</a:t>
            </a:r>
            <a:b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Main Flow: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609E951-000B-486B-A27A-38E787A49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94514"/>
              </p:ext>
            </p:extLst>
          </p:nvPr>
        </p:nvGraphicFramePr>
        <p:xfrm>
          <a:off x="1623627" y="3505939"/>
          <a:ext cx="8128000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2721342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29949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286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1.Player clicks on the matches available button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67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 1) If the matches are not available then it displays no matches are available.</a:t>
                      </a:r>
                    </a:p>
                    <a:p>
                      <a:r>
                        <a:rPr lang="en-US" dirty="0"/>
                        <a:t>2. 2) If the matches are available then it displays the available matches.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704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43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03DB-9DEC-4B42-9C70-18CEE98DF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43840"/>
            <a:ext cx="9404723" cy="310762"/>
          </a:xfrm>
        </p:spPr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957F5-B1AB-40EF-836A-A4DDA1617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056444"/>
            <a:ext cx="9404722" cy="5191956"/>
          </a:xfrm>
        </p:spPr>
        <p:txBody>
          <a:bodyPr/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 ID: UC05</a:t>
            </a:r>
            <a:b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Name: Questions</a:t>
            </a:r>
            <a:b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Actors: Player </a:t>
            </a:r>
            <a:b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Description: Allows the player to invest his coins on the respective options</a:t>
            </a:r>
            <a:b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Pre-conditions: The matches must be available.</a:t>
            </a:r>
            <a:b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Post-conditions: The investment amount will be saved.</a:t>
            </a:r>
            <a:b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Main Flow: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AB1713-E860-4CED-90FB-F30890A94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955067"/>
              </p:ext>
            </p:extLst>
          </p:nvPr>
        </p:nvGraphicFramePr>
        <p:xfrm>
          <a:off x="1454951" y="4164202"/>
          <a:ext cx="8128000" cy="2022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7487695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6714420"/>
                    </a:ext>
                  </a:extLst>
                </a:gridCol>
              </a:tblGrid>
              <a:tr h="4066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758514"/>
                  </a:ext>
                </a:extLst>
              </a:tr>
              <a:tr h="701905">
                <a:tc>
                  <a:txBody>
                    <a:bodyPr/>
                    <a:lstStyle/>
                    <a:p>
                      <a:r>
                        <a:rPr lang="en-US" dirty="0"/>
                        <a:t>1. Players will invest the coins on the options.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220693"/>
                  </a:ext>
                </a:extLst>
              </a:tr>
              <a:tr h="70190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 The amount invested by the player will be saved in their account.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640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392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853C1-54A5-40AC-B55C-90A56FAFE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38178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75CA4-3C8D-4FD4-831F-23F4A3B7E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189608"/>
            <a:ext cx="9404723" cy="5058791"/>
          </a:xfrm>
        </p:spPr>
        <p:txBody>
          <a:bodyPr/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 ID: UC06</a:t>
            </a:r>
            <a:br>
              <a:rPr lang="en-I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Name: Match Setup</a:t>
            </a:r>
            <a:br>
              <a:rPr lang="en-I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Actors: Admin</a:t>
            </a:r>
            <a:br>
              <a:rPr lang="en-I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Description: Allows the admin to set the match.</a:t>
            </a:r>
            <a:br>
              <a:rPr lang="en-I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Pre-conditions: None</a:t>
            </a:r>
            <a:br>
              <a:rPr lang="en-I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Post-conditions: The match will be set up by the admin.</a:t>
            </a:r>
            <a:b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Main Flow: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DD7608-6DC2-48F8-A381-DB60161FB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520612"/>
              </p:ext>
            </p:extLst>
          </p:nvPr>
        </p:nvGraphicFramePr>
        <p:xfrm>
          <a:off x="1570361" y="4279612"/>
          <a:ext cx="8128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8946751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53045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Admin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00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The admin will sets the match between two teams.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969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 The matches will be set and will be ready for the players.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2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253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140</TotalTime>
  <Words>656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Times New Roman</vt:lpstr>
      <vt:lpstr>Wingdings</vt:lpstr>
      <vt:lpstr>Wingdings 3</vt:lpstr>
      <vt:lpstr>Ion</vt:lpstr>
      <vt:lpstr>Fantasy league Team - 15 </vt:lpstr>
      <vt:lpstr>Actors wise use cases</vt:lpstr>
      <vt:lpstr>Use case diagram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Fantasy league</dc:title>
  <dc:creator>Anil Apuru</dc:creator>
  <cp:lastModifiedBy>Anil Apuru</cp:lastModifiedBy>
  <cp:revision>13</cp:revision>
  <dcterms:created xsi:type="dcterms:W3CDTF">2021-12-02T13:59:02Z</dcterms:created>
  <dcterms:modified xsi:type="dcterms:W3CDTF">2021-12-05T03:13:53Z</dcterms:modified>
</cp:coreProperties>
</file>