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Corbel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regular.fntdata"/><Relationship Id="rId11" Type="http://schemas.openxmlformats.org/officeDocument/2006/relationships/slide" Target="slides/slide6.xml"/><Relationship Id="rId22" Type="http://schemas.openxmlformats.org/officeDocument/2006/relationships/font" Target="fonts/Corbel-italic.fntdata"/><Relationship Id="rId10" Type="http://schemas.openxmlformats.org/officeDocument/2006/relationships/slide" Target="slides/slide5.xml"/><Relationship Id="rId21" Type="http://schemas.openxmlformats.org/officeDocument/2006/relationships/font" Target="fonts/Corbel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orbel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55b658ed9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555b658ed9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55b658ed9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555b658ed9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55b658ed9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555b658ed9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Image" showMasterSp="0">
  <p:cSld name="Title Slide with Image"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>
            <p:ph idx="2" type="pic"/>
          </p:nvPr>
        </p:nvSpPr>
        <p:spPr>
          <a:xfrm>
            <a:off x="1" y="0"/>
            <a:ext cx="1065545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21600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/>
          <p:nvPr>
            <p:ph type="ctrTitle"/>
          </p:nvPr>
        </p:nvSpPr>
        <p:spPr>
          <a:xfrm>
            <a:off x="948293" y="3271757"/>
            <a:ext cx="4459766" cy="3146839"/>
          </a:xfrm>
          <a:prstGeom prst="roundRect">
            <a:avLst>
              <a:gd fmla="val 2139" name="adj"/>
            </a:avLst>
          </a:prstGeom>
          <a:gradFill>
            <a:gsLst>
              <a:gs pos="0">
                <a:srgbClr val="FEFEFE"/>
              </a:gs>
              <a:gs pos="100000">
                <a:srgbClr val="FEFEFE"/>
              </a:gs>
            </a:gsLst>
            <a:lin ang="108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2880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orbel"/>
              <a:buNone/>
              <a:defRPr b="1"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130300" y="5250494"/>
            <a:ext cx="4000500" cy="997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Slide 2">
  <p:cSld name="Divider Slide 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>
            <p:ph idx="2" type="pic"/>
          </p:nvPr>
        </p:nvSpPr>
        <p:spPr>
          <a:xfrm>
            <a:off x="-1" y="0"/>
            <a:ext cx="1179512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8640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2"/>
          <p:cNvSpPr/>
          <p:nvPr>
            <p:ph type="ctrTitle"/>
          </p:nvPr>
        </p:nvSpPr>
        <p:spPr>
          <a:xfrm>
            <a:off x="3866117" y="1816509"/>
            <a:ext cx="4459766" cy="3146839"/>
          </a:xfrm>
          <a:prstGeom prst="roundRect">
            <a:avLst>
              <a:gd fmla="val 2139" name="adj"/>
            </a:avLst>
          </a:prstGeom>
          <a:gradFill>
            <a:gsLst>
              <a:gs pos="0">
                <a:srgbClr val="3F3F3F"/>
              </a:gs>
              <a:gs pos="100000">
                <a:srgbClr val="0C0C0C"/>
              </a:gs>
            </a:gsLst>
            <a:lin ang="10800000" scaled="0"/>
          </a:gra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2880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Corbel"/>
              <a:buNone/>
              <a:defRPr b="1" sz="5000">
                <a:solidFill>
                  <a:srgbClr val="F2F2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subTitle"/>
          </p:nvPr>
        </p:nvSpPr>
        <p:spPr>
          <a:xfrm>
            <a:off x="4048124" y="3795246"/>
            <a:ext cx="4000500" cy="997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100"/>
              <a:buNone/>
              <a:defRPr sz="2100">
                <a:solidFill>
                  <a:srgbClr val="F2F2F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 with Subtitle">
  <p:cSld name="Comparison with Sub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431800" y="5530292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9537134" y="1312995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9683871" y="300388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1449746" y="5304339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11007557" y="354617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432000" y="1515834"/>
            <a:ext cx="547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13"/>
          <p:cNvSpPr txBox="1"/>
          <p:nvPr>
            <p:ph idx="3" type="body"/>
          </p:nvPr>
        </p:nvSpPr>
        <p:spPr>
          <a:xfrm>
            <a:off x="432000" y="2023668"/>
            <a:ext cx="5472000" cy="416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body"/>
          </p:nvPr>
        </p:nvSpPr>
        <p:spPr>
          <a:xfrm>
            <a:off x="6300000" y="1516359"/>
            <a:ext cx="547200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5" type="body"/>
          </p:nvPr>
        </p:nvSpPr>
        <p:spPr>
          <a:xfrm>
            <a:off x="6299887" y="2020359"/>
            <a:ext cx="5472113" cy="4170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Photo">
  <p:cSld name="Large Photo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>
            <p:ph idx="2" type="pic"/>
          </p:nvPr>
        </p:nvSpPr>
        <p:spPr>
          <a:xfrm>
            <a:off x="0" y="0"/>
            <a:ext cx="11771313" cy="61912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110" name="Google Shape;110;p14"/>
          <p:cNvSpPr/>
          <p:nvPr>
            <p:ph type="ctrTitle"/>
          </p:nvPr>
        </p:nvSpPr>
        <p:spPr>
          <a:xfrm>
            <a:off x="420687" y="5066452"/>
            <a:ext cx="4459766" cy="539345"/>
          </a:xfrm>
          <a:prstGeom prst="roundRect">
            <a:avLst>
              <a:gd fmla="val 10086" name="adj"/>
            </a:avLst>
          </a:prstGeom>
          <a:gradFill>
            <a:gsLst>
              <a:gs pos="0">
                <a:srgbClr val="3F3F3F"/>
              </a:gs>
              <a:gs pos="100000">
                <a:srgbClr val="0C0C0C"/>
              </a:gs>
            </a:gsLst>
            <a:lin ang="10800000" scaled="0"/>
          </a:gra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0000" spcFirstLastPara="1" rIns="180000" wrap="square" tIns="108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Calibri"/>
              <a:buNone/>
              <a:defRPr b="0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432000" y="1512000"/>
            <a:ext cx="3600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117" name="Google Shape;117;p15"/>
          <p:cNvSpPr txBox="1"/>
          <p:nvPr>
            <p:ph idx="3" type="body"/>
          </p:nvPr>
        </p:nvSpPr>
        <p:spPr>
          <a:xfrm>
            <a:off x="4302000" y="1512000"/>
            <a:ext cx="3600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4" type="body"/>
          </p:nvPr>
        </p:nvSpPr>
        <p:spPr>
          <a:xfrm>
            <a:off x="8172000" y="1512000"/>
            <a:ext cx="3600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Column">
  <p:cSld name="5 Colum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432000" y="1512000"/>
            <a:ext cx="2160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3" type="body"/>
          </p:nvPr>
        </p:nvSpPr>
        <p:spPr>
          <a:xfrm>
            <a:off x="2726412" y="1512000"/>
            <a:ext cx="2160588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4" type="body"/>
          </p:nvPr>
        </p:nvSpPr>
        <p:spPr>
          <a:xfrm>
            <a:off x="5021412" y="1512000"/>
            <a:ext cx="2160588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5" type="body"/>
          </p:nvPr>
        </p:nvSpPr>
        <p:spPr>
          <a:xfrm>
            <a:off x="7316412" y="1507535"/>
            <a:ext cx="2160588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6" type="body"/>
          </p:nvPr>
        </p:nvSpPr>
        <p:spPr>
          <a:xfrm>
            <a:off x="9611412" y="1507535"/>
            <a:ext cx="2160588" cy="468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431800" y="5530292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9537134" y="1312995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9683871" y="300388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1449746" y="5304339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11007557" y="354617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/>
          <p:nvPr>
            <p:ph type="ctrTitle"/>
          </p:nvPr>
        </p:nvSpPr>
        <p:spPr>
          <a:xfrm>
            <a:off x="948293" y="3271757"/>
            <a:ext cx="4459766" cy="3146839"/>
          </a:xfrm>
          <a:prstGeom prst="roundRect">
            <a:avLst>
              <a:gd fmla="val 2139" name="adj"/>
            </a:avLst>
          </a:prstGeom>
          <a:gradFill>
            <a:gsLst>
              <a:gs pos="0">
                <a:srgbClr val="3F3F3F"/>
              </a:gs>
              <a:gs pos="100000">
                <a:srgbClr val="0C0C0C"/>
              </a:gs>
            </a:gsLst>
            <a:lin ang="10800000" scaled="0"/>
          </a:gra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2880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Corbel"/>
              <a:buNone/>
              <a:defRPr b="1" sz="5000">
                <a:solidFill>
                  <a:srgbClr val="F2F2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" type="subTitle"/>
          </p:nvPr>
        </p:nvSpPr>
        <p:spPr>
          <a:xfrm>
            <a:off x="1130300" y="5250494"/>
            <a:ext cx="4000500" cy="997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100"/>
              <a:buNone/>
              <a:defRPr sz="2100">
                <a:solidFill>
                  <a:srgbClr val="F2F2F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>
            <a:off x="431800" y="5530292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9537134" y="1312995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9683871" y="300388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1449746" y="5304339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11007557" y="354617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>
            <p:ph type="ctrTitle"/>
          </p:nvPr>
        </p:nvSpPr>
        <p:spPr>
          <a:xfrm>
            <a:off x="3866117" y="1816509"/>
            <a:ext cx="4459766" cy="3146839"/>
          </a:xfrm>
          <a:prstGeom prst="roundRect">
            <a:avLst>
              <a:gd fmla="val 2139" name="adj"/>
            </a:avLst>
          </a:prstGeom>
          <a:gradFill>
            <a:gsLst>
              <a:gs pos="0">
                <a:srgbClr val="3F3F3F"/>
              </a:gs>
              <a:gs pos="100000">
                <a:srgbClr val="0C0C0C"/>
              </a:gs>
            </a:gsLst>
            <a:lin ang="10800000" scaled="0"/>
          </a:gra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2880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Corbel"/>
              <a:buNone/>
              <a:defRPr b="1" sz="5000">
                <a:solidFill>
                  <a:srgbClr val="F2F2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4048124" y="3795246"/>
            <a:ext cx="4000500" cy="997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100"/>
              <a:buNone/>
              <a:defRPr sz="2100">
                <a:solidFill>
                  <a:srgbClr val="F2F2F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18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>
            <a:off x="431800" y="5530292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9537134" y="1312995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9683871" y="300388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1449746" y="5304339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11007557" y="354617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 txBox="1"/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/>
          <p:nvPr/>
        </p:nvSpPr>
        <p:spPr>
          <a:xfrm>
            <a:off x="431800" y="5530292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9537134" y="1312995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9683871" y="300388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1449746" y="5304339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11007557" y="354617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 txBox="1"/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6299886" y="1511250"/>
            <a:ext cx="5460114" cy="4665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2" type="body"/>
          </p:nvPr>
        </p:nvSpPr>
        <p:spPr>
          <a:xfrm>
            <a:off x="456816" y="1511250"/>
            <a:ext cx="5460114" cy="4665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431800" y="5530292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9537134" y="1312995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9683871" y="300388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1449746" y="5304339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11007557" y="354617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1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1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431800" y="1511250"/>
            <a:ext cx="548493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6339334" y="1518287"/>
            <a:ext cx="542066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9" name="Google Shape;179;p21"/>
          <p:cNvSpPr txBox="1"/>
          <p:nvPr>
            <p:ph idx="3" type="body"/>
          </p:nvPr>
        </p:nvSpPr>
        <p:spPr>
          <a:xfrm>
            <a:off x="6339334" y="2486989"/>
            <a:ext cx="5432666" cy="3702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idx="4" type="body"/>
          </p:nvPr>
        </p:nvSpPr>
        <p:spPr>
          <a:xfrm>
            <a:off x="431800" y="2486989"/>
            <a:ext cx="5491215" cy="3702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Photo 2">
  <p:cSld name="Content Photo 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>
            <p:ph idx="2" type="pic"/>
          </p:nvPr>
        </p:nvSpPr>
        <p:spPr>
          <a:xfrm>
            <a:off x="6282692" y="432000"/>
            <a:ext cx="5511800" cy="57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432000" y="432000"/>
            <a:ext cx="5472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431801" y="1008000"/>
            <a:ext cx="547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3" type="body"/>
          </p:nvPr>
        </p:nvSpPr>
        <p:spPr>
          <a:xfrm>
            <a:off x="432000" y="1511566"/>
            <a:ext cx="5472000" cy="4680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/>
          <p:nvPr/>
        </p:nvSpPr>
        <p:spPr>
          <a:xfrm>
            <a:off x="431800" y="5530292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9537134" y="1312995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9683871" y="300388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1449746" y="5304339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11007557" y="354617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/>
          <p:nvPr>
            <p:ph type="title"/>
          </p:nvPr>
        </p:nvSpPr>
        <p:spPr>
          <a:xfrm>
            <a:off x="432000" y="431999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2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2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434062" y="21343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1" name="Google Shape;191;p22"/>
          <p:cNvSpPr txBox="1"/>
          <p:nvPr>
            <p:ph idx="2" type="body"/>
          </p:nvPr>
        </p:nvSpPr>
        <p:spPr>
          <a:xfrm>
            <a:off x="5183188" y="431999"/>
            <a:ext cx="6544468" cy="55138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/>
          <p:nvPr/>
        </p:nvSpPr>
        <p:spPr>
          <a:xfrm>
            <a:off x="431800" y="5530292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9537134" y="1312995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9683871" y="300388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1449746" y="5304339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11007557" y="354617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3"/>
          <p:cNvSpPr txBox="1"/>
          <p:nvPr>
            <p:ph type="title"/>
          </p:nvPr>
        </p:nvSpPr>
        <p:spPr>
          <a:xfrm>
            <a:off x="432000" y="431999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3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3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434062" y="21343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02" name="Google Shape;202;p23"/>
          <p:cNvSpPr/>
          <p:nvPr>
            <p:ph idx="2" type="pic"/>
          </p:nvPr>
        </p:nvSpPr>
        <p:spPr>
          <a:xfrm>
            <a:off x="5183188" y="431999"/>
            <a:ext cx="6544468" cy="5513889"/>
          </a:xfrm>
          <a:prstGeom prst="roundRect">
            <a:avLst>
              <a:gd fmla="val 555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/>
          <p:nvPr/>
        </p:nvSpPr>
        <p:spPr>
          <a:xfrm>
            <a:off x="431800" y="5530292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9537134" y="1312995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9683871" y="300388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1449746" y="5304339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11007557" y="354617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4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211" name="Google Shape;211;p24"/>
          <p:cNvSpPr txBox="1"/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Photo 1">
  <p:cSld name="Content Photo 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>
            <p:ph idx="2" type="pic"/>
          </p:nvPr>
        </p:nvSpPr>
        <p:spPr>
          <a:xfrm>
            <a:off x="6481149" y="1684742"/>
            <a:ext cx="4904790" cy="433376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432000" y="432000"/>
            <a:ext cx="5472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431801" y="1008000"/>
            <a:ext cx="547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3" type="body"/>
          </p:nvPr>
        </p:nvSpPr>
        <p:spPr>
          <a:xfrm>
            <a:off x="432000" y="1511566"/>
            <a:ext cx="5472000" cy="4680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Photo 3">
  <p:cSld name="Content Photo 3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>
            <p:ph idx="2" type="pic"/>
          </p:nvPr>
        </p:nvSpPr>
        <p:spPr>
          <a:xfrm>
            <a:off x="6812170" y="2376298"/>
            <a:ext cx="2405261" cy="21252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432000" y="432000"/>
            <a:ext cx="5472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31801" y="1008000"/>
            <a:ext cx="547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432000" y="1511566"/>
            <a:ext cx="5472000" cy="4680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52" name="Google Shape;52;p6"/>
          <p:cNvSpPr/>
          <p:nvPr>
            <p:ph idx="4" type="pic"/>
          </p:nvPr>
        </p:nvSpPr>
        <p:spPr>
          <a:xfrm>
            <a:off x="8812420" y="1176148"/>
            <a:ext cx="2405261" cy="21252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6"/>
          <p:cNvSpPr/>
          <p:nvPr>
            <p:ph idx="5" type="pic"/>
          </p:nvPr>
        </p:nvSpPr>
        <p:spPr>
          <a:xfrm>
            <a:off x="8812419" y="3552739"/>
            <a:ext cx="2405261" cy="21252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431800" y="5530292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9537134" y="1312995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9683871" y="300388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1449746" y="5304339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11007557" y="354617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 Slide" showMasterSp="0">
  <p:cSld name="Thank You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8"/>
          <p:cNvSpPr/>
          <p:nvPr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8"/>
          <p:cNvSpPr/>
          <p:nvPr>
            <p:ph idx="2" type="pic"/>
          </p:nvPr>
        </p:nvSpPr>
        <p:spPr>
          <a:xfrm>
            <a:off x="1" y="0"/>
            <a:ext cx="1065545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21600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/>
          <p:nvPr>
            <p:ph type="ctrTitle"/>
          </p:nvPr>
        </p:nvSpPr>
        <p:spPr>
          <a:xfrm>
            <a:off x="7425293" y="2834640"/>
            <a:ext cx="4459766" cy="2720356"/>
          </a:xfrm>
          <a:prstGeom prst="roundRect">
            <a:avLst>
              <a:gd fmla="val 2139" name="adj"/>
            </a:avLst>
          </a:prstGeom>
          <a:gradFill>
            <a:gsLst>
              <a:gs pos="0">
                <a:srgbClr val="3F3F3F"/>
              </a:gs>
              <a:gs pos="100000">
                <a:srgbClr val="0C0C0C"/>
              </a:gs>
            </a:gsLst>
            <a:lin ang="10800000" scaled="0"/>
          </a:gra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2880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Corbel"/>
              <a:buNone/>
              <a:defRPr b="1" sz="5000">
                <a:solidFill>
                  <a:srgbClr val="F2F2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8034849" y="3859066"/>
            <a:ext cx="3521514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>
                <a:solidFill>
                  <a:srgbClr val="F2F2F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3" type="body"/>
          </p:nvPr>
        </p:nvSpPr>
        <p:spPr>
          <a:xfrm>
            <a:off x="8034849" y="4220189"/>
            <a:ext cx="3521514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>
                <a:solidFill>
                  <a:srgbClr val="F2F2F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4" type="body"/>
          </p:nvPr>
        </p:nvSpPr>
        <p:spPr>
          <a:xfrm>
            <a:off x="8034849" y="4581312"/>
            <a:ext cx="3521514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>
                <a:solidFill>
                  <a:srgbClr val="F2F2F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5" type="body"/>
          </p:nvPr>
        </p:nvSpPr>
        <p:spPr>
          <a:xfrm>
            <a:off x="8034849" y="4942435"/>
            <a:ext cx="3521514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>
                <a:solidFill>
                  <a:srgbClr val="F2F2F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 Only">
  <p:cSld name="Title and Sub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9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Image" showMasterSp="0">
  <p:cSld name="Title Slide with Image">
    <p:bg>
      <p:bgPr>
        <a:solidFill>
          <a:schemeClr val="dk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>
            <p:ph idx="2" type="pic"/>
          </p:nvPr>
        </p:nvSpPr>
        <p:spPr>
          <a:xfrm>
            <a:off x="1" y="0"/>
            <a:ext cx="1065545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21600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0"/>
          <p:cNvSpPr/>
          <p:nvPr>
            <p:ph type="ctrTitle"/>
          </p:nvPr>
        </p:nvSpPr>
        <p:spPr>
          <a:xfrm>
            <a:off x="948293" y="3271757"/>
            <a:ext cx="4459766" cy="3146839"/>
          </a:xfrm>
          <a:prstGeom prst="roundRect">
            <a:avLst>
              <a:gd fmla="val 2139" name="adj"/>
            </a:avLst>
          </a:prstGeom>
          <a:gradFill>
            <a:gsLst>
              <a:gs pos="0">
                <a:srgbClr val="FEFEFE"/>
              </a:gs>
              <a:gs pos="100000">
                <a:srgbClr val="FEFEFE"/>
              </a:gs>
            </a:gsLst>
            <a:lin ang="108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2880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orbel"/>
              <a:buNone/>
              <a:defRPr b="1"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" type="subTitle"/>
          </p:nvPr>
        </p:nvSpPr>
        <p:spPr>
          <a:xfrm>
            <a:off x="1130300" y="5250494"/>
            <a:ext cx="4000500" cy="997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Slide 1">
  <p:cSld name="Divider Slide 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>
            <p:ph idx="2" type="pic"/>
          </p:nvPr>
        </p:nvSpPr>
        <p:spPr>
          <a:xfrm>
            <a:off x="0" y="418374"/>
            <a:ext cx="8687356" cy="64396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1"/>
          <p:cNvSpPr/>
          <p:nvPr>
            <p:ph type="ctrTitle"/>
          </p:nvPr>
        </p:nvSpPr>
        <p:spPr>
          <a:xfrm>
            <a:off x="7425293" y="2408157"/>
            <a:ext cx="4459766" cy="3146839"/>
          </a:xfrm>
          <a:prstGeom prst="roundRect">
            <a:avLst>
              <a:gd fmla="val 2139" name="adj"/>
            </a:avLst>
          </a:prstGeom>
          <a:gradFill>
            <a:gsLst>
              <a:gs pos="0">
                <a:srgbClr val="3F3F3F"/>
              </a:gs>
              <a:gs pos="100000">
                <a:srgbClr val="0C0C0C"/>
              </a:gs>
            </a:gsLst>
            <a:lin ang="10800000" scaled="0"/>
          </a:gra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2880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Corbel"/>
              <a:buNone/>
              <a:defRPr b="1" sz="5000">
                <a:solidFill>
                  <a:srgbClr val="F2F2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subTitle"/>
          </p:nvPr>
        </p:nvSpPr>
        <p:spPr>
          <a:xfrm>
            <a:off x="7607300" y="4386894"/>
            <a:ext cx="4000500" cy="997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100"/>
              <a:buNone/>
              <a:defRPr sz="2100">
                <a:solidFill>
                  <a:srgbClr val="F2F2F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12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19" Type="http://schemas.openxmlformats.org/officeDocument/2006/relationships/slideLayout" Target="../slideLayouts/slideLayout20.xml"/><Relationship Id="rId6" Type="http://schemas.openxmlformats.org/officeDocument/2006/relationships/slideLayout" Target="../slideLayouts/slideLayout7.xml"/><Relationship Id="rId1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1844618" y="6249961"/>
            <a:ext cx="230420" cy="460402"/>
          </a:xfrm>
          <a:prstGeom prst="roundRect">
            <a:avLst>
              <a:gd fmla="val 73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orbel"/>
              <a:buNone/>
              <a:defRPr b="0" i="0" sz="32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FEFEFE"/>
              </a:gs>
              <a:gs pos="20000">
                <a:srgbClr val="FEFEFE"/>
              </a:gs>
              <a:gs pos="82000">
                <a:schemeClr val="lt1"/>
              </a:gs>
              <a:gs pos="100000">
                <a:schemeClr val="lt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1844618" y="6249961"/>
            <a:ext cx="230420" cy="460402"/>
          </a:xfrm>
          <a:prstGeom prst="roundRect">
            <a:avLst>
              <a:gd fmla="val 73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>
            <a:gsLst>
              <a:gs pos="0">
                <a:srgbClr val="F2F2F2">
                  <a:alpha val="0"/>
                </a:srgbClr>
              </a:gs>
              <a:gs pos="100000">
                <a:srgbClr val="A5A5A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 b="0" i="0" sz="32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1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1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1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1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1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1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1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1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1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075" r="8067" t="0"/>
          <a:stretch/>
        </p:blipFill>
        <p:spPr>
          <a:xfrm>
            <a:off x="587475" y="0"/>
            <a:ext cx="1022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Slide accent to title box" id="217" name="Google Shape;217;p25"/>
          <p:cNvSpPr/>
          <p:nvPr/>
        </p:nvSpPr>
        <p:spPr>
          <a:xfrm flipH="1">
            <a:off x="-1492" y="4657725"/>
            <a:ext cx="1483340" cy="2200275"/>
          </a:xfrm>
          <a:custGeom>
            <a:rect b="b" l="l" r="r" t="t"/>
            <a:pathLst>
              <a:path extrusionOk="0" h="2200275" w="1494549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2880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orbel"/>
              <a:buNone/>
            </a:pPr>
            <a:r>
              <a:t/>
            </a:r>
            <a:endParaRPr b="1" i="0" sz="5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8" name="Google Shape;218;p25"/>
          <p:cNvSpPr/>
          <p:nvPr>
            <p:ph type="ctrTitle"/>
          </p:nvPr>
        </p:nvSpPr>
        <p:spPr>
          <a:xfrm>
            <a:off x="948293" y="3857585"/>
            <a:ext cx="4447800" cy="2608800"/>
          </a:xfrm>
          <a:prstGeom prst="roundRect">
            <a:avLst>
              <a:gd fmla="val 2139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2880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</a:pPr>
            <a:r>
              <a:rPr lang="en-ZA">
                <a:latin typeface="Roboto"/>
                <a:ea typeface="Roboto"/>
                <a:cs typeface="Roboto"/>
                <a:sym typeface="Roboto"/>
              </a:rPr>
              <a:t>Infi-Hunt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5"/>
          <p:cNvSpPr txBox="1"/>
          <p:nvPr>
            <p:ph idx="1" type="subTitle"/>
          </p:nvPr>
        </p:nvSpPr>
        <p:spPr>
          <a:xfrm>
            <a:off x="1125064" y="5061557"/>
            <a:ext cx="35772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ZA">
                <a:latin typeface="Roboto"/>
                <a:ea typeface="Roboto"/>
                <a:cs typeface="Roboto"/>
                <a:sym typeface="Roboto"/>
              </a:rPr>
              <a:t>Apurv Varshney, Ashish Ekka, Shivam Kumar &amp; Shreyash Tripathi</a:t>
            </a:r>
            <a:endParaRPr/>
          </a:p>
        </p:txBody>
      </p:sp>
      <p:sp>
        <p:nvSpPr>
          <p:cNvPr descr="Slide shadow to title box" id="220" name="Google Shape;220;p25"/>
          <p:cNvSpPr/>
          <p:nvPr/>
        </p:nvSpPr>
        <p:spPr>
          <a:xfrm flipH="1" rot="10800000">
            <a:off x="1024499" y="6466478"/>
            <a:ext cx="476100" cy="2934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 cap="flat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9617725" y="212375"/>
            <a:ext cx="2472600" cy="104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ZA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Pockethon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ZA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IIT GOA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placeholder" id="310" name="Google Shape;310;p3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065545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descr="Accent to title block" id="311" name="Google Shape;311;p34"/>
          <p:cNvSpPr/>
          <p:nvPr/>
        </p:nvSpPr>
        <p:spPr>
          <a:xfrm>
            <a:off x="11354303" y="3842399"/>
            <a:ext cx="846997" cy="2200275"/>
          </a:xfrm>
          <a:custGeom>
            <a:rect b="b" l="l" r="r" t="t"/>
            <a:pathLst>
              <a:path extrusionOk="0" h="2200275" w="846997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rgbClr val="3F3F3F"/>
              </a:gs>
            </a:gsLst>
            <a:lin ang="0" scaled="0"/>
          </a:gra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2880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Corbel"/>
              <a:buNone/>
            </a:pPr>
            <a:r>
              <a:t/>
            </a:r>
            <a:endParaRPr b="1" sz="5000">
              <a:solidFill>
                <a:srgbClr val="F2F2F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Shadow to title block" id="312" name="Google Shape;312;p34"/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fmla="val 100000" name="adj"/>
            </a:avLst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Solid accent block" id="313" name="Google Shape;313;p34"/>
          <p:cNvSpPr/>
          <p:nvPr/>
        </p:nvSpPr>
        <p:spPr>
          <a:xfrm>
            <a:off x="4257349" y="2355010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ollow accent block" id="314" name="Google Shape;314;p34"/>
          <p:cNvSpPr/>
          <p:nvPr/>
        </p:nvSpPr>
        <p:spPr>
          <a:xfrm>
            <a:off x="6490727" y="1236374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mart Phone" id="315" name="Google Shape;315;p34" title="Icon - Presenter Phone Number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8512" y="4223565"/>
            <a:ext cx="218900" cy="2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4"/>
          <p:cNvSpPr txBox="1"/>
          <p:nvPr>
            <p:ph idx="3" type="body"/>
          </p:nvPr>
        </p:nvSpPr>
        <p:spPr>
          <a:xfrm>
            <a:off x="8034849" y="4220189"/>
            <a:ext cx="3521514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</a:pPr>
            <a:r>
              <a:rPr lang="en-ZA"/>
              <a:t>+1 23 987 6554</a:t>
            </a:r>
            <a:endParaRPr/>
          </a:p>
        </p:txBody>
      </p:sp>
      <p:sp>
        <p:nvSpPr>
          <p:cNvPr id="317" name="Google Shape;317;p34"/>
          <p:cNvSpPr/>
          <p:nvPr>
            <p:ph type="ctrTitle"/>
          </p:nvPr>
        </p:nvSpPr>
        <p:spPr>
          <a:xfrm>
            <a:off x="8034849" y="3351040"/>
            <a:ext cx="3521514" cy="2200275"/>
          </a:xfrm>
          <a:prstGeom prst="roundRect">
            <a:avLst>
              <a:gd fmla="val 2139" name="adj"/>
            </a:avLst>
          </a:prstGeom>
          <a:gradFill>
            <a:gsLst>
              <a:gs pos="0">
                <a:srgbClr val="3F3F3F"/>
              </a:gs>
              <a:gs pos="100000">
                <a:srgbClr val="0C0C0C"/>
              </a:gs>
            </a:gsLst>
            <a:lin ang="10800000" scaled="0"/>
          </a:gra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2880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Corbel"/>
              <a:buNone/>
            </a:pPr>
            <a:r>
              <a:rPr lang="en-ZA"/>
              <a:t>Thank You!!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40" l="0" r="724" t="-440"/>
          <a:stretch/>
        </p:blipFill>
        <p:spPr>
          <a:xfrm>
            <a:off x="6255650" y="1494725"/>
            <a:ext cx="5472000" cy="36708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Hollow accent block" id="227" name="Google Shape;227;p26"/>
          <p:cNvSpPr/>
          <p:nvPr/>
        </p:nvSpPr>
        <p:spPr>
          <a:xfrm>
            <a:off x="8333001" y="4950704"/>
            <a:ext cx="1838652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Solid accent block" id="228" name="Google Shape;228;p26"/>
          <p:cNvSpPr/>
          <p:nvPr/>
        </p:nvSpPr>
        <p:spPr>
          <a:xfrm>
            <a:off x="9277489" y="4813378"/>
            <a:ext cx="1103874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6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230" name="Google Shape;230;p26"/>
          <p:cNvSpPr txBox="1"/>
          <p:nvPr/>
        </p:nvSpPr>
        <p:spPr>
          <a:xfrm>
            <a:off x="392975" y="1062725"/>
            <a:ext cx="5472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</a:pPr>
            <a:r>
              <a:rPr lang="en-ZA" sz="3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rPr>
              <a:t>Hack Idea</a:t>
            </a:r>
            <a:endParaRPr sz="3200">
              <a:solidFill>
                <a:srgbClr val="3F3F3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540350" y="2384575"/>
            <a:ext cx="5715300" cy="3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en-ZA" sz="1800">
                <a:latin typeface="Roboto"/>
                <a:ea typeface="Roboto"/>
                <a:cs typeface="Roboto"/>
                <a:sym typeface="Roboto"/>
              </a:rPr>
              <a:t>treasure hunt</a:t>
            </a:r>
            <a:r>
              <a:rPr lang="en-ZA" sz="1800">
                <a:latin typeface="Roboto"/>
                <a:ea typeface="Roboto"/>
                <a:cs typeface="Roboto"/>
                <a:sym typeface="Roboto"/>
              </a:rPr>
              <a:t> is a location based treasure hunt game where players get location based puzzles to solve and further clues are provided at the location solution of the current puzzle.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latin typeface="Roboto"/>
                <a:ea typeface="Roboto"/>
                <a:cs typeface="Roboto"/>
                <a:sym typeface="Roboto"/>
              </a:rPr>
              <a:t>So we wanted to create a real-world interactive treasure hunt that users can play while sitting at home.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3225" y="1699625"/>
            <a:ext cx="5472000" cy="34659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Hollow accent block" id="237" name="Google Shape;237;p27"/>
          <p:cNvSpPr/>
          <p:nvPr/>
        </p:nvSpPr>
        <p:spPr>
          <a:xfrm>
            <a:off x="8696551" y="4950704"/>
            <a:ext cx="1838652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Solid accent block" id="238" name="Google Shape;238;p27"/>
          <p:cNvSpPr/>
          <p:nvPr/>
        </p:nvSpPr>
        <p:spPr>
          <a:xfrm>
            <a:off x="9657589" y="4780328"/>
            <a:ext cx="1103874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7"/>
          <p:cNvSpPr/>
          <p:nvPr>
            <p:ph idx="12" type="sldNum"/>
          </p:nvPr>
        </p:nvSpPr>
        <p:spPr>
          <a:xfrm>
            <a:off x="11727656" y="6277243"/>
            <a:ext cx="464400" cy="400200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122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240" name="Google Shape;240;p27"/>
          <p:cNvSpPr txBox="1"/>
          <p:nvPr/>
        </p:nvSpPr>
        <p:spPr>
          <a:xfrm>
            <a:off x="540350" y="2037150"/>
            <a:ext cx="5715300" cy="3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ZA" sz="1800">
                <a:latin typeface="Roboto"/>
                <a:ea typeface="Roboto"/>
                <a:cs typeface="Roboto"/>
                <a:sym typeface="Roboto"/>
              </a:rPr>
              <a:t>Treasure hunts help exercise the mind by reinforcing problem-solving skills. Encourages creativity and thinking ‘outside the box’. So players can have fun while also learning these important life-skills.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ZA" sz="1800">
                <a:latin typeface="Roboto"/>
                <a:ea typeface="Roboto"/>
                <a:cs typeface="Roboto"/>
                <a:sym typeface="Roboto"/>
              </a:rPr>
              <a:t>So, for once parents cannot scold you for playing a game and they are also satisfied that there child is not wasting time. :)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343400" y="1102375"/>
            <a:ext cx="5472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</a:pPr>
            <a:r>
              <a:rPr lang="en-ZA" sz="3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rPr>
              <a:t>Why we chose this game?</a:t>
            </a:r>
            <a:endParaRPr sz="3200">
              <a:solidFill>
                <a:srgbClr val="3F3F3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247" name="Google Shape;247;p28"/>
          <p:cNvSpPr txBox="1"/>
          <p:nvPr/>
        </p:nvSpPr>
        <p:spPr>
          <a:xfrm>
            <a:off x="525234" y="612763"/>
            <a:ext cx="5472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</a:pPr>
            <a:r>
              <a:rPr lang="en-ZA" sz="3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rPr>
              <a:t>Problem?</a:t>
            </a:r>
            <a:endParaRPr/>
          </a:p>
        </p:txBody>
      </p:sp>
      <p:sp>
        <p:nvSpPr>
          <p:cNvPr id="248" name="Google Shape;248;p28"/>
          <p:cNvSpPr txBox="1"/>
          <p:nvPr/>
        </p:nvSpPr>
        <p:spPr>
          <a:xfrm>
            <a:off x="644500" y="2085600"/>
            <a:ext cx="6378900" cy="3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latin typeface="Roboto"/>
                <a:ea typeface="Roboto"/>
                <a:cs typeface="Roboto"/>
                <a:sym typeface="Roboto"/>
              </a:rPr>
              <a:t>Most of the treasure hunt games that you may have played have finite levels/have same timeline. So after the game is completed, there is no point in playing the game as we already know all the answers.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latin typeface="Roboto"/>
                <a:ea typeface="Roboto"/>
                <a:cs typeface="Roboto"/>
                <a:sym typeface="Roboto"/>
              </a:rPr>
              <a:t>This is a major drawback of these games and discourage people from playing such games and hence these sort of games are generally less known.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 result for room android game" id="249" name="Google Shape;2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3400" y="1788150"/>
            <a:ext cx="4704250" cy="3106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/>
          <p:nvPr>
            <p:ph idx="12" type="sldNum"/>
          </p:nvPr>
        </p:nvSpPr>
        <p:spPr>
          <a:xfrm>
            <a:off x="11727656" y="6277243"/>
            <a:ext cx="464400" cy="400200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122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255" name="Google Shape;255;p29"/>
          <p:cNvSpPr txBox="1"/>
          <p:nvPr/>
        </p:nvSpPr>
        <p:spPr>
          <a:xfrm>
            <a:off x="525234" y="612763"/>
            <a:ext cx="5472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</a:pPr>
            <a:r>
              <a:rPr lang="en-ZA" sz="3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rPr>
              <a:t>Problem?</a:t>
            </a:r>
            <a:endParaRPr/>
          </a:p>
        </p:txBody>
      </p:sp>
      <p:sp>
        <p:nvSpPr>
          <p:cNvPr id="256" name="Google Shape;256;p29"/>
          <p:cNvSpPr txBox="1"/>
          <p:nvPr/>
        </p:nvSpPr>
        <p:spPr>
          <a:xfrm>
            <a:off x="644500" y="2264250"/>
            <a:ext cx="6378900" cy="31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latin typeface="Roboto"/>
                <a:ea typeface="Roboto"/>
                <a:cs typeface="Roboto"/>
                <a:sym typeface="Roboto"/>
              </a:rPr>
              <a:t>Another problem is that these type of games are not easy to scale and are a knightmare to the developers to create new levels to keep their fanbase busy and engaged.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 result for room android game" id="257" name="Google Shape;2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3400" y="1788150"/>
            <a:ext cx="4704250" cy="3106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448525" y="624925"/>
            <a:ext cx="5472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</a:pPr>
            <a:r>
              <a:rPr lang="en-ZA"/>
              <a:t>Our Innovation/Solution</a:t>
            </a:r>
            <a:endParaRPr/>
          </a:p>
        </p:txBody>
      </p:sp>
      <p:sp>
        <p:nvSpPr>
          <p:cNvPr id="263" name="Google Shape;263;p30"/>
          <p:cNvSpPr txBox="1"/>
          <p:nvPr>
            <p:ph idx="1" type="body"/>
          </p:nvPr>
        </p:nvSpPr>
        <p:spPr>
          <a:xfrm>
            <a:off x="627950" y="1850825"/>
            <a:ext cx="5573100" cy="40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ZA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take a </a:t>
            </a:r>
            <a:r>
              <a:rPr lang="en-ZA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cue</a:t>
            </a:r>
            <a:r>
              <a:rPr lang="en-ZA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from </a:t>
            </a:r>
            <a:r>
              <a:rPr lang="en-ZA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infinite</a:t>
            </a:r>
            <a:r>
              <a:rPr lang="en-ZA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runner games which are very popular.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ZA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key to the solution is </a:t>
            </a:r>
            <a:r>
              <a:rPr b="1" lang="en-ZA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Randomness</a:t>
            </a:r>
            <a:r>
              <a:rPr lang="en-ZA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!!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ZA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-ZA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 have implemented an algorithm such that it creates a new question every time even if the answer we should get is limited.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ZA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So, in a sense this treasure hunt is infinite and always remains interesting as now it depends on who score the highest points and not just completing the trail.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ZA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have also used a real-world like so that player can relate to the game better.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30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pic>
        <p:nvPicPr>
          <p:cNvPr id="265" name="Google Shape;265;p30"/>
          <p:cNvPicPr preferRelativeResize="0"/>
          <p:nvPr/>
        </p:nvPicPr>
        <p:blipFill rotWithShape="1">
          <a:blip r:embed="rId3">
            <a:alphaModFix/>
          </a:blip>
          <a:srcRect b="0" l="7734" r="7734" t="0"/>
          <a:stretch/>
        </p:blipFill>
        <p:spPr>
          <a:xfrm>
            <a:off x="7410052" y="2557462"/>
            <a:ext cx="4281344" cy="2849038"/>
          </a:xfrm>
          <a:prstGeom prst="rect">
            <a:avLst/>
          </a:prstGeom>
          <a:noFill/>
          <a:ln>
            <a:noFill/>
          </a:ln>
        </p:spPr>
      </p:pic>
      <p:sp>
        <p:nvSpPr>
          <p:cNvPr descr="Hollow image accent" id="266" name="Google Shape;266;p30"/>
          <p:cNvSpPr/>
          <p:nvPr/>
        </p:nvSpPr>
        <p:spPr>
          <a:xfrm>
            <a:off x="6490727" y="1236374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432000" y="542300"/>
            <a:ext cx="5472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</a:pPr>
            <a:r>
              <a:rPr lang="en-ZA"/>
              <a:t>Scalability &amp; Saleability</a:t>
            </a:r>
            <a:endParaRPr/>
          </a:p>
        </p:txBody>
      </p:sp>
      <p:sp>
        <p:nvSpPr>
          <p:cNvPr id="272" name="Google Shape;272;p31"/>
          <p:cNvSpPr txBox="1"/>
          <p:nvPr>
            <p:ph idx="1" type="body"/>
          </p:nvPr>
        </p:nvSpPr>
        <p:spPr>
          <a:xfrm>
            <a:off x="627950" y="1924450"/>
            <a:ext cx="5573100" cy="43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ZA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Our solution is highly scalable and flexible as to create new questions we can just increase our database.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ZA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 Android play store has many such good games but they don’t receive the no.of downloads and income they deserve )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ZA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 we know infinite runner games are highly popular.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ZA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just made Treasure Hunt </a:t>
            </a:r>
            <a:r>
              <a:rPr b="1" lang="en-ZA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INFINITE &amp; Popular</a:t>
            </a:r>
            <a:r>
              <a:rPr lang="en-ZA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!!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ZA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will keep the game Free but will keep some hints as internal purchases for our revenue.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ZA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can keep some extra premium characters with some superpowers.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31"/>
          <p:cNvSpPr/>
          <p:nvPr>
            <p:ph idx="12" type="sldNum"/>
          </p:nvPr>
        </p:nvSpPr>
        <p:spPr>
          <a:xfrm>
            <a:off x="11727656" y="6277243"/>
            <a:ext cx="464400" cy="400200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122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pic>
        <p:nvPicPr>
          <p:cNvPr id="274" name="Google Shape;274;p31"/>
          <p:cNvPicPr preferRelativeResize="0"/>
          <p:nvPr/>
        </p:nvPicPr>
        <p:blipFill rotWithShape="1">
          <a:blip r:embed="rId3">
            <a:alphaModFix/>
          </a:blip>
          <a:srcRect b="0" l="7777" r="7777" t="0"/>
          <a:stretch/>
        </p:blipFill>
        <p:spPr>
          <a:xfrm>
            <a:off x="7410052" y="2557462"/>
            <a:ext cx="4281345" cy="2849038"/>
          </a:xfrm>
          <a:prstGeom prst="rect">
            <a:avLst/>
          </a:prstGeom>
          <a:noFill/>
          <a:ln>
            <a:noFill/>
          </a:ln>
        </p:spPr>
      </p:pic>
      <p:sp>
        <p:nvSpPr>
          <p:cNvPr descr="Hollow image accent" id="275" name="Google Shape;275;p31"/>
          <p:cNvSpPr/>
          <p:nvPr/>
        </p:nvSpPr>
        <p:spPr>
          <a:xfrm>
            <a:off x="6490727" y="1236374"/>
            <a:ext cx="1838652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281" name="Google Shape;281;p32"/>
          <p:cNvSpPr txBox="1"/>
          <p:nvPr/>
        </p:nvSpPr>
        <p:spPr>
          <a:xfrm>
            <a:off x="592544" y="477612"/>
            <a:ext cx="5472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</a:pPr>
            <a:r>
              <a:rPr lang="en-ZA" sz="3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rPr>
              <a:t>Framework</a:t>
            </a:r>
            <a:endParaRPr/>
          </a:p>
        </p:txBody>
      </p:sp>
      <p:sp>
        <p:nvSpPr>
          <p:cNvPr id="282" name="Google Shape;282;p32"/>
          <p:cNvSpPr/>
          <p:nvPr/>
        </p:nvSpPr>
        <p:spPr>
          <a:xfrm>
            <a:off x="791344" y="1538007"/>
            <a:ext cx="1322700" cy="1677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2"/>
          <p:cNvSpPr txBox="1"/>
          <p:nvPr/>
        </p:nvSpPr>
        <p:spPr>
          <a:xfrm>
            <a:off x="892373" y="1672900"/>
            <a:ext cx="11235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starts and player gets first clue</a:t>
            </a:r>
            <a:endParaRPr/>
          </a:p>
        </p:txBody>
      </p:sp>
      <p:sp>
        <p:nvSpPr>
          <p:cNvPr id="284" name="Google Shape;284;p32"/>
          <p:cNvSpPr/>
          <p:nvPr/>
        </p:nvSpPr>
        <p:spPr>
          <a:xfrm>
            <a:off x="3415294" y="2318382"/>
            <a:ext cx="1322700" cy="1677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3456413" y="2447675"/>
            <a:ext cx="1322700" cy="15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 solves the puzzle </a:t>
            </a: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6101694" y="2318382"/>
            <a:ext cx="1322700" cy="1677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6101700" y="2318375"/>
            <a:ext cx="13836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 goes to the correct location and gets his new clue</a:t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8949319" y="3797982"/>
            <a:ext cx="1322700" cy="1677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2"/>
          <p:cNvSpPr txBox="1"/>
          <p:nvPr/>
        </p:nvSpPr>
        <p:spPr>
          <a:xfrm>
            <a:off x="9050348" y="3932875"/>
            <a:ext cx="11235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Over and Score is displayed</a:t>
            </a:r>
            <a:endParaRPr/>
          </a:p>
        </p:txBody>
      </p:sp>
      <p:cxnSp>
        <p:nvCxnSpPr>
          <p:cNvPr id="290" name="Google Shape;290;p32"/>
          <p:cNvCxnSpPr/>
          <p:nvPr/>
        </p:nvCxnSpPr>
        <p:spPr>
          <a:xfrm>
            <a:off x="2297425" y="2318375"/>
            <a:ext cx="934500" cy="513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1" name="Google Shape;291;p32"/>
          <p:cNvCxnSpPr/>
          <p:nvPr/>
        </p:nvCxnSpPr>
        <p:spPr>
          <a:xfrm flipH="1" rot="10800000">
            <a:off x="4989994" y="3092382"/>
            <a:ext cx="932100" cy="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2" name="Google Shape;292;p32"/>
          <p:cNvCxnSpPr/>
          <p:nvPr/>
        </p:nvCxnSpPr>
        <p:spPr>
          <a:xfrm rot="10800000">
            <a:off x="5003594" y="3414207"/>
            <a:ext cx="932100" cy="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3" name="Google Shape;293;p32"/>
          <p:cNvCxnSpPr/>
          <p:nvPr/>
        </p:nvCxnSpPr>
        <p:spPr>
          <a:xfrm>
            <a:off x="7667750" y="3602525"/>
            <a:ext cx="1095300" cy="70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4" name="Google Shape;294;p32"/>
          <p:cNvSpPr txBox="1"/>
          <p:nvPr/>
        </p:nvSpPr>
        <p:spPr>
          <a:xfrm>
            <a:off x="7379450" y="4167875"/>
            <a:ext cx="13836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latin typeface="Roboto"/>
                <a:ea typeface="Roboto"/>
                <a:cs typeface="Roboto"/>
                <a:sym typeface="Roboto"/>
              </a:rPr>
              <a:t>All lives are over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4700719" y="4701682"/>
            <a:ext cx="1322700" cy="1677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4741838" y="4830975"/>
            <a:ext cx="1322700" cy="15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 goes to wrong location and loses a life</a:t>
            </a:r>
            <a:endParaRPr/>
          </a:p>
        </p:txBody>
      </p:sp>
      <p:cxnSp>
        <p:nvCxnSpPr>
          <p:cNvPr id="297" name="Google Shape;297;p32"/>
          <p:cNvCxnSpPr/>
          <p:nvPr/>
        </p:nvCxnSpPr>
        <p:spPr>
          <a:xfrm>
            <a:off x="4021475" y="4167875"/>
            <a:ext cx="423900" cy="43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8" name="Google Shape;298;p32"/>
          <p:cNvCxnSpPr/>
          <p:nvPr/>
        </p:nvCxnSpPr>
        <p:spPr>
          <a:xfrm rot="10800000">
            <a:off x="4445375" y="4114825"/>
            <a:ext cx="429600" cy="41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304" name="Google Shape;304;p33"/>
          <p:cNvSpPr txBox="1"/>
          <p:nvPr/>
        </p:nvSpPr>
        <p:spPr>
          <a:xfrm>
            <a:off x="504833" y="500048"/>
            <a:ext cx="5472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</a:pPr>
            <a:r>
              <a:rPr lang="en-ZA" sz="3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rPr>
              <a:t>Future Work Ideas</a:t>
            </a:r>
            <a:endParaRPr/>
          </a:p>
        </p:txBody>
      </p:sp>
      <p:sp>
        <p:nvSpPr>
          <p:cNvPr id="305" name="Google Shape;305;p33"/>
          <p:cNvSpPr txBox="1"/>
          <p:nvPr/>
        </p:nvSpPr>
        <p:spPr>
          <a:xfrm>
            <a:off x="1156648" y="1983322"/>
            <a:ext cx="66930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ZA" sz="2000">
                <a:latin typeface="Roboto"/>
                <a:ea typeface="Roboto"/>
                <a:cs typeface="Roboto"/>
                <a:sym typeface="Roboto"/>
              </a:rPr>
              <a:t>scale to  include any location from google maps, so we would have infinite maps also.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ZA" sz="2000">
                <a:latin typeface="Roboto"/>
                <a:ea typeface="Roboto"/>
                <a:cs typeface="Roboto"/>
                <a:sym typeface="Roboto"/>
              </a:rPr>
              <a:t>We can use different techniques to create new questions eg: ciphers.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ZA" sz="2000">
                <a:latin typeface="Roboto"/>
                <a:ea typeface="Roboto"/>
                <a:cs typeface="Roboto"/>
                <a:sym typeface="Roboto"/>
              </a:rPr>
              <a:t>Integrate Multiplayer model.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ZA" sz="2000">
                <a:latin typeface="Roboto"/>
                <a:ea typeface="Roboto"/>
                <a:cs typeface="Roboto"/>
                <a:sym typeface="Roboto"/>
              </a:rPr>
              <a:t>We can make the game in 3D for a more real-life feel.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29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129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