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32E7A-E95C-466C-9271-8488AAD5D3DE}" type="doc">
      <dgm:prSet loTypeId="urn:microsoft.com/office/officeart/2005/8/layout/b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91ECF-B6D0-48F5-8144-B530F2E8E6CE}">
      <dgm:prSet phldrT="[Text]" custT="1"/>
      <dgm:spPr/>
      <dgm:t>
        <a:bodyPr/>
        <a:lstStyle/>
        <a:p>
          <a:r>
            <a:rPr lang="en-US" sz="1400" dirty="0"/>
            <a:t>Import data from ‘Companies’ and ‘round2’ and create two Data frames  </a:t>
          </a:r>
        </a:p>
      </dgm:t>
    </dgm:pt>
    <dgm:pt modelId="{99A0512B-4941-4915-BD5F-27D5C2D6682D}" type="parTrans" cxnId="{86E9EDC0-5817-41D7-A20C-9D58867EDC47}">
      <dgm:prSet/>
      <dgm:spPr/>
      <dgm:t>
        <a:bodyPr/>
        <a:lstStyle/>
        <a:p>
          <a:endParaRPr lang="en-US"/>
        </a:p>
      </dgm:t>
    </dgm:pt>
    <dgm:pt modelId="{0A31ECB7-F31E-4900-8ED8-3C8A9F91BBAE}" type="sibTrans" cxnId="{86E9EDC0-5817-41D7-A20C-9D58867EDC47}">
      <dgm:prSet/>
      <dgm:spPr/>
      <dgm:t>
        <a:bodyPr/>
        <a:lstStyle/>
        <a:p>
          <a:endParaRPr lang="en-US"/>
        </a:p>
      </dgm:t>
    </dgm:pt>
    <dgm:pt modelId="{94C9A329-0F98-483D-8197-4078EFCBB470}">
      <dgm:prSet phldrT="[Text]" custT="1"/>
      <dgm:spPr/>
      <dgm:t>
        <a:bodyPr/>
        <a:lstStyle/>
        <a:p>
          <a:r>
            <a:rPr lang="en-US" sz="1400" dirty="0"/>
            <a:t>Get</a:t>
          </a:r>
          <a:r>
            <a:rPr lang="en-US" sz="2700" dirty="0"/>
            <a:t> </a:t>
          </a:r>
          <a:r>
            <a:rPr lang="en-US" sz="1400" dirty="0"/>
            <a:t>Unique companies in both the Data frames</a:t>
          </a:r>
        </a:p>
      </dgm:t>
    </dgm:pt>
    <dgm:pt modelId="{35D5A5BC-ADF4-40F0-911B-0EF982BEDA91}" type="parTrans" cxnId="{CE289175-0AFD-4B32-997B-81CEFA18100D}">
      <dgm:prSet/>
      <dgm:spPr/>
      <dgm:t>
        <a:bodyPr/>
        <a:lstStyle/>
        <a:p>
          <a:endParaRPr lang="en-US"/>
        </a:p>
      </dgm:t>
    </dgm:pt>
    <dgm:pt modelId="{C6520AE9-EE84-4400-9D24-74BB4A018AEC}" type="sibTrans" cxnId="{CE289175-0AFD-4B32-997B-81CEFA18100D}">
      <dgm:prSet/>
      <dgm:spPr/>
      <dgm:t>
        <a:bodyPr/>
        <a:lstStyle/>
        <a:p>
          <a:endParaRPr lang="en-US"/>
        </a:p>
      </dgm:t>
    </dgm:pt>
    <dgm:pt modelId="{E84580ED-7602-4DFB-BC0C-A92F0EF8BC1C}">
      <dgm:prSet phldrT="[Text]" custT="1"/>
      <dgm:spPr/>
      <dgm:t>
        <a:bodyPr/>
        <a:lstStyle/>
        <a:p>
          <a:r>
            <a:rPr lang="en-US" sz="1400" dirty="0"/>
            <a:t>Check if ‘round2’ contains all companies listed in ‘companies’ Data frame  </a:t>
          </a:r>
        </a:p>
      </dgm:t>
    </dgm:pt>
    <dgm:pt modelId="{B72C91D5-24B6-40DE-AEE3-CF1B9355DF07}" type="parTrans" cxnId="{CFF024D6-3004-40C9-A8C0-EB242D22394A}">
      <dgm:prSet/>
      <dgm:spPr/>
      <dgm:t>
        <a:bodyPr/>
        <a:lstStyle/>
        <a:p>
          <a:endParaRPr lang="en-US"/>
        </a:p>
      </dgm:t>
    </dgm:pt>
    <dgm:pt modelId="{FA045E33-E634-46E2-A476-CEE2A4A52644}" type="sibTrans" cxnId="{CFF024D6-3004-40C9-A8C0-EB242D22394A}">
      <dgm:prSet/>
      <dgm:spPr/>
      <dgm:t>
        <a:bodyPr/>
        <a:lstStyle/>
        <a:p>
          <a:endParaRPr lang="en-US"/>
        </a:p>
      </dgm:t>
    </dgm:pt>
    <dgm:pt modelId="{ACB8247D-EB00-4B4A-A16C-8EC172EC484E}">
      <dgm:prSet phldrT="[Text]" custT="1"/>
      <dgm:spPr/>
      <dgm:t>
        <a:bodyPr/>
        <a:lstStyle/>
        <a:p>
          <a:r>
            <a:rPr lang="en-US" sz="1400" dirty="0"/>
            <a:t>Perform an Inner Join to merge ‘round2’ and ‘companies’ to create </a:t>
          </a:r>
          <a:r>
            <a:rPr lang="en-US" sz="1400" dirty="0" err="1"/>
            <a:t>master_Dataframe</a:t>
          </a:r>
          <a:endParaRPr lang="en-US" sz="1400" dirty="0"/>
        </a:p>
      </dgm:t>
    </dgm:pt>
    <dgm:pt modelId="{AA33060B-47F9-48BC-A581-2A054D9B4470}" type="parTrans" cxnId="{4CA726F1-1959-4D9E-BF4C-EBCFC901B98B}">
      <dgm:prSet/>
      <dgm:spPr/>
      <dgm:t>
        <a:bodyPr/>
        <a:lstStyle/>
        <a:p>
          <a:endParaRPr lang="en-US"/>
        </a:p>
      </dgm:t>
    </dgm:pt>
    <dgm:pt modelId="{B257C227-A872-43BA-8ED9-6DDBE960E55C}" type="sibTrans" cxnId="{4CA726F1-1959-4D9E-BF4C-EBCFC901B98B}">
      <dgm:prSet/>
      <dgm:spPr/>
      <dgm:t>
        <a:bodyPr/>
        <a:lstStyle/>
        <a:p>
          <a:endParaRPr lang="en-US"/>
        </a:p>
      </dgm:t>
    </dgm:pt>
    <dgm:pt modelId="{FC43AE2A-E57D-4F74-94AB-7FC65F9F22F0}">
      <dgm:prSet phldrT="[Text]" custT="1"/>
      <dgm:spPr/>
      <dgm:t>
        <a:bodyPr/>
        <a:lstStyle/>
        <a:p>
          <a:r>
            <a:rPr lang="en-US" sz="1400" dirty="0"/>
            <a:t>Perform data cleaning on </a:t>
          </a:r>
          <a:r>
            <a:rPr lang="en-US" sz="1400" dirty="0" err="1"/>
            <a:t>master_Dataframe</a:t>
          </a:r>
          <a:r>
            <a:rPr lang="en-US" sz="1400" dirty="0"/>
            <a:t> </a:t>
          </a:r>
        </a:p>
      </dgm:t>
    </dgm:pt>
    <dgm:pt modelId="{BB031BF1-1ADF-489C-90C5-9B442A683FD4}" type="parTrans" cxnId="{7743A0A3-A7A1-4B07-A5F8-9A0E52004090}">
      <dgm:prSet/>
      <dgm:spPr/>
      <dgm:t>
        <a:bodyPr/>
        <a:lstStyle/>
        <a:p>
          <a:endParaRPr lang="en-US"/>
        </a:p>
      </dgm:t>
    </dgm:pt>
    <dgm:pt modelId="{5ABAF1DC-7045-409D-8FA9-DBC99D12E860}" type="sibTrans" cxnId="{7743A0A3-A7A1-4B07-A5F8-9A0E52004090}">
      <dgm:prSet/>
      <dgm:spPr/>
      <dgm:t>
        <a:bodyPr/>
        <a:lstStyle/>
        <a:p>
          <a:endParaRPr lang="en-US"/>
        </a:p>
      </dgm:t>
    </dgm:pt>
    <dgm:pt modelId="{C0E976A4-94FB-4985-A2D9-853ECCD6F549}">
      <dgm:prSet phldrT="[Text]" custT="1"/>
      <dgm:spPr/>
      <dgm:t>
        <a:bodyPr/>
        <a:lstStyle/>
        <a:p>
          <a:r>
            <a:rPr lang="en-US" sz="1400" dirty="0"/>
            <a:t>Perform the Data Cleanup by replacing nan by </a:t>
          </a:r>
          <a:r>
            <a:rPr lang="en-US" sz="1400" dirty="0" err="1"/>
            <a:t>np.NAN</a:t>
          </a:r>
          <a:r>
            <a:rPr lang="en-US" sz="1400" dirty="0"/>
            <a:t> and dropping them from : ‘</a:t>
          </a:r>
          <a:r>
            <a:rPr lang="en-US" sz="1400" dirty="0" err="1"/>
            <a:t>country_code</a:t>
          </a:r>
          <a:r>
            <a:rPr lang="en-US" sz="1400" dirty="0"/>
            <a:t>’</a:t>
          </a:r>
        </a:p>
      </dgm:t>
    </dgm:pt>
    <dgm:pt modelId="{B26C80FC-F30D-46D8-86AC-00C5AAFED04C}" type="parTrans" cxnId="{B3B8DC19-0409-4919-B2EA-49DFB3D96873}">
      <dgm:prSet/>
      <dgm:spPr/>
      <dgm:t>
        <a:bodyPr/>
        <a:lstStyle/>
        <a:p>
          <a:endParaRPr lang="en-US"/>
        </a:p>
      </dgm:t>
    </dgm:pt>
    <dgm:pt modelId="{022EC5B8-1368-4AAB-8D12-FA5DD91967D2}" type="sibTrans" cxnId="{B3B8DC19-0409-4919-B2EA-49DFB3D96873}">
      <dgm:prSet/>
      <dgm:spPr/>
      <dgm:t>
        <a:bodyPr/>
        <a:lstStyle/>
        <a:p>
          <a:endParaRPr lang="en-US"/>
        </a:p>
      </dgm:t>
    </dgm:pt>
    <dgm:pt modelId="{43CAEB89-0C9A-4CF1-A9A8-A3C8F8E82FFF}">
      <dgm:prSet phldrT="[Text]" custT="1"/>
      <dgm:spPr/>
      <dgm:t>
        <a:bodyPr/>
        <a:lstStyle/>
        <a:p>
          <a:r>
            <a:rPr lang="en-US" sz="1400" dirty="0"/>
            <a:t>Convert field: ‘</a:t>
          </a:r>
          <a:r>
            <a:rPr lang="en-US" sz="1400" dirty="0" err="1"/>
            <a:t>raised_amount_usd</a:t>
          </a:r>
          <a:r>
            <a:rPr lang="en-US" sz="1400" dirty="0"/>
            <a:t>’ to $millions</a:t>
          </a:r>
        </a:p>
      </dgm:t>
    </dgm:pt>
    <dgm:pt modelId="{0E62BB04-DD27-49FD-BDA7-2DE4D6604735}" type="parTrans" cxnId="{6BDAA12B-0E3D-4F08-A82E-DC650DDE7D9F}">
      <dgm:prSet/>
      <dgm:spPr/>
      <dgm:t>
        <a:bodyPr/>
        <a:lstStyle/>
        <a:p>
          <a:endParaRPr lang="en-US"/>
        </a:p>
      </dgm:t>
    </dgm:pt>
    <dgm:pt modelId="{62278637-2FB9-486A-9596-8A6C551C01B4}" type="sibTrans" cxnId="{6BDAA12B-0E3D-4F08-A82E-DC650DDE7D9F}">
      <dgm:prSet/>
      <dgm:spPr/>
      <dgm:t>
        <a:bodyPr/>
        <a:lstStyle/>
        <a:p>
          <a:endParaRPr lang="en-US"/>
        </a:p>
      </dgm:t>
    </dgm:pt>
    <dgm:pt modelId="{B119CD92-F225-412E-91A6-A838E78628B2}">
      <dgm:prSet phldrT="[Text]" custT="1"/>
      <dgm:spPr/>
      <dgm:t>
        <a:bodyPr/>
        <a:lstStyle/>
        <a:p>
          <a:r>
            <a:rPr lang="en-US" sz="1400" dirty="0"/>
            <a:t>Group </a:t>
          </a:r>
          <a:r>
            <a:rPr lang="en-US" sz="1400" dirty="0" err="1"/>
            <a:t>master_dataframe</a:t>
          </a:r>
          <a:r>
            <a:rPr lang="en-US" sz="1400" dirty="0"/>
            <a:t> on field:’</a:t>
          </a:r>
          <a:r>
            <a:rPr lang="en-US" sz="1400" dirty="0" err="1"/>
            <a:t>funding_type</a:t>
          </a:r>
          <a:r>
            <a:rPr lang="en-US" sz="1400" dirty="0"/>
            <a:t>’ and sort the frame on field: ‘</a:t>
          </a:r>
          <a:r>
            <a:rPr lang="en-US" sz="1400" dirty="0" err="1"/>
            <a:t>raised_amount_usd</a:t>
          </a:r>
          <a:r>
            <a:rPr lang="en-US" sz="1400" dirty="0"/>
            <a:t>’</a:t>
          </a:r>
        </a:p>
      </dgm:t>
    </dgm:pt>
    <dgm:pt modelId="{2E97C51E-EA82-4F8D-9A9B-1808DB9B588B}" type="parTrans" cxnId="{43AD953F-E7D4-454C-81F5-193464D52D38}">
      <dgm:prSet/>
      <dgm:spPr/>
      <dgm:t>
        <a:bodyPr/>
        <a:lstStyle/>
        <a:p>
          <a:endParaRPr lang="en-US"/>
        </a:p>
      </dgm:t>
    </dgm:pt>
    <dgm:pt modelId="{DC0EC8DB-9169-40DE-AD87-A3E031C35E8D}" type="sibTrans" cxnId="{43AD953F-E7D4-454C-81F5-193464D52D38}">
      <dgm:prSet/>
      <dgm:spPr/>
      <dgm:t>
        <a:bodyPr/>
        <a:lstStyle/>
        <a:p>
          <a:endParaRPr lang="en-US"/>
        </a:p>
      </dgm:t>
    </dgm:pt>
    <dgm:pt modelId="{83132A83-481C-4E28-9641-DFF7C5014BD2}">
      <dgm:prSet phldrT="[Text]" custT="1"/>
      <dgm:spPr/>
      <dgm:t>
        <a:bodyPr/>
        <a:lstStyle/>
        <a:p>
          <a:r>
            <a:rPr lang="en-US" sz="1400" dirty="0"/>
            <a:t>Get ‘</a:t>
          </a:r>
          <a:r>
            <a:rPr lang="en-US" sz="1400" dirty="0" err="1"/>
            <a:t>funding_type</a:t>
          </a:r>
          <a:r>
            <a:rPr lang="en-US" sz="1400" dirty="0"/>
            <a:t>’ for ‘</a:t>
          </a:r>
          <a:r>
            <a:rPr lang="en-US" sz="1400" dirty="0" err="1"/>
            <a:t>raised_amount_usd</a:t>
          </a:r>
          <a:r>
            <a:rPr lang="en-US" sz="1400" dirty="0"/>
            <a:t>’ between 5 to 15$M. </a:t>
          </a:r>
          <a:r>
            <a:rPr lang="en-US" sz="1400" dirty="0" err="1"/>
            <a:t>i.e</a:t>
          </a:r>
          <a:r>
            <a:rPr lang="en-US" sz="1400" dirty="0"/>
            <a:t>: </a:t>
          </a:r>
          <a:r>
            <a:rPr lang="en-US" sz="1400" b="1" dirty="0"/>
            <a:t>‘VENTURE’</a:t>
          </a:r>
        </a:p>
      </dgm:t>
    </dgm:pt>
    <dgm:pt modelId="{3DADE31D-FF5C-40B0-B533-8C5B3054F3BB}" type="parTrans" cxnId="{79ECC62D-5EF5-4880-BD35-7BA356BF6760}">
      <dgm:prSet/>
      <dgm:spPr/>
      <dgm:t>
        <a:bodyPr/>
        <a:lstStyle/>
        <a:p>
          <a:endParaRPr lang="en-US"/>
        </a:p>
      </dgm:t>
    </dgm:pt>
    <dgm:pt modelId="{CE31C745-B178-4C95-9B8F-9D296204D258}" type="sibTrans" cxnId="{79ECC62D-5EF5-4880-BD35-7BA356BF6760}">
      <dgm:prSet/>
      <dgm:spPr/>
      <dgm:t>
        <a:bodyPr/>
        <a:lstStyle/>
        <a:p>
          <a:endParaRPr lang="en-US"/>
        </a:p>
      </dgm:t>
    </dgm:pt>
    <dgm:pt modelId="{FBE23CF6-B6EB-4C57-8121-18585025948C}">
      <dgm:prSet phldrT="[Text]" custT="1"/>
      <dgm:spPr/>
      <dgm:t>
        <a:bodyPr/>
        <a:lstStyle/>
        <a:p>
          <a:r>
            <a:rPr lang="en-US" sz="1400" dirty="0"/>
            <a:t>Filter the </a:t>
          </a:r>
          <a:r>
            <a:rPr lang="en-US" sz="1400" dirty="0" err="1"/>
            <a:t>master_dataframe</a:t>
          </a:r>
          <a:r>
            <a:rPr lang="en-US" sz="1400" dirty="0"/>
            <a:t> for ‘VENTURE’ </a:t>
          </a:r>
        </a:p>
      </dgm:t>
    </dgm:pt>
    <dgm:pt modelId="{D65D7670-F11C-438B-8FD9-8C8E74D9F3C3}" type="parTrans" cxnId="{3795284D-47DD-4C80-AE52-FD91BB5CD2AC}">
      <dgm:prSet/>
      <dgm:spPr/>
      <dgm:t>
        <a:bodyPr/>
        <a:lstStyle/>
        <a:p>
          <a:endParaRPr lang="en-US"/>
        </a:p>
      </dgm:t>
    </dgm:pt>
    <dgm:pt modelId="{D5C9AFF9-E9A6-4467-B37E-6F83F115F075}" type="sibTrans" cxnId="{3795284D-47DD-4C80-AE52-FD91BB5CD2AC}">
      <dgm:prSet/>
      <dgm:spPr/>
      <dgm:t>
        <a:bodyPr/>
        <a:lstStyle/>
        <a:p>
          <a:endParaRPr lang="en-US"/>
        </a:p>
      </dgm:t>
    </dgm:pt>
    <dgm:pt modelId="{2EE393A7-1376-4D27-9D31-3E9C3819E4B6}">
      <dgm:prSet phldrT="[Text]" custT="1"/>
      <dgm:spPr/>
      <dgm:t>
        <a:bodyPr/>
        <a:lstStyle/>
        <a:p>
          <a:r>
            <a:rPr lang="en-US" sz="1400" dirty="0"/>
            <a:t> Group on field: ‘</a:t>
          </a:r>
          <a:r>
            <a:rPr lang="en-US" sz="1400" dirty="0" err="1"/>
            <a:t>country_code</a:t>
          </a:r>
          <a:r>
            <a:rPr lang="en-US" sz="1400" dirty="0"/>
            <a:t>‘ , get sum of field:’</a:t>
          </a:r>
          <a:r>
            <a:rPr lang="en-US" sz="1400" dirty="0" err="1"/>
            <a:t>raised_amount_usd</a:t>
          </a:r>
          <a:r>
            <a:rPr lang="en-US" sz="1400" dirty="0"/>
            <a:t>’ </a:t>
          </a:r>
        </a:p>
      </dgm:t>
    </dgm:pt>
    <dgm:pt modelId="{95382FB0-E722-4679-B3ED-58C3B45BB203}" type="parTrans" cxnId="{98734B69-9856-4D60-993C-449B852AF14B}">
      <dgm:prSet/>
      <dgm:spPr/>
      <dgm:t>
        <a:bodyPr/>
        <a:lstStyle/>
        <a:p>
          <a:endParaRPr lang="en-US"/>
        </a:p>
      </dgm:t>
    </dgm:pt>
    <dgm:pt modelId="{2A377AF2-9B04-466B-B0D7-3804E67B7D59}" type="sibTrans" cxnId="{98734B69-9856-4D60-993C-449B852AF14B}">
      <dgm:prSet/>
      <dgm:spPr/>
      <dgm:t>
        <a:bodyPr/>
        <a:lstStyle/>
        <a:p>
          <a:endParaRPr lang="en-US"/>
        </a:p>
      </dgm:t>
    </dgm:pt>
    <dgm:pt modelId="{57B2090C-F28F-40D1-A1FA-E1B48E3550BB}">
      <dgm:prSet phldrT="[Text]" custT="1"/>
      <dgm:spPr/>
      <dgm:t>
        <a:bodyPr/>
        <a:lstStyle/>
        <a:p>
          <a:r>
            <a:rPr lang="en-US" sz="1400" dirty="0"/>
            <a:t>Get the Top 9 countries by sorting the result in descending order.</a:t>
          </a:r>
        </a:p>
      </dgm:t>
    </dgm:pt>
    <dgm:pt modelId="{B5EFD56B-8BE6-4A61-B699-E16EB8CBDA09}" type="parTrans" cxnId="{D0BDE183-CE72-46AB-9E18-68BCCD920639}">
      <dgm:prSet/>
      <dgm:spPr/>
      <dgm:t>
        <a:bodyPr/>
        <a:lstStyle/>
        <a:p>
          <a:endParaRPr lang="en-US"/>
        </a:p>
      </dgm:t>
    </dgm:pt>
    <dgm:pt modelId="{870277EF-A521-412A-8A74-3F4480BBA427}" type="sibTrans" cxnId="{D0BDE183-CE72-46AB-9E18-68BCCD920639}">
      <dgm:prSet/>
      <dgm:spPr/>
      <dgm:t>
        <a:bodyPr/>
        <a:lstStyle/>
        <a:p>
          <a:endParaRPr lang="en-US"/>
        </a:p>
      </dgm:t>
    </dgm:pt>
    <dgm:pt modelId="{7B0D11E5-E791-420F-B115-D79462613AA3}">
      <dgm:prSet phldrT="[Text]" custT="1"/>
      <dgm:spPr/>
      <dgm:t>
        <a:bodyPr/>
        <a:lstStyle/>
        <a:p>
          <a:r>
            <a:rPr lang="en-US" sz="1400" dirty="0"/>
            <a:t>Extract ‘Primary  Sector’ from </a:t>
          </a:r>
          <a:r>
            <a:rPr lang="en-US" sz="1400" dirty="0" err="1"/>
            <a:t>Category_list</a:t>
          </a:r>
          <a:endParaRPr lang="en-US" sz="1400" dirty="0"/>
        </a:p>
      </dgm:t>
    </dgm:pt>
    <dgm:pt modelId="{A334E331-7B01-4D7B-9CD5-0A4AD7AA817C}" type="parTrans" cxnId="{8DA289A8-71E0-4038-BE17-AF545A14743F}">
      <dgm:prSet/>
      <dgm:spPr/>
      <dgm:t>
        <a:bodyPr/>
        <a:lstStyle/>
        <a:p>
          <a:endParaRPr lang="en-US"/>
        </a:p>
      </dgm:t>
    </dgm:pt>
    <dgm:pt modelId="{05C59BFF-987E-4679-9672-3F25072F5FE3}" type="sibTrans" cxnId="{8DA289A8-71E0-4038-BE17-AF545A14743F}">
      <dgm:prSet/>
      <dgm:spPr/>
      <dgm:t>
        <a:bodyPr/>
        <a:lstStyle/>
        <a:p>
          <a:endParaRPr lang="en-US"/>
        </a:p>
      </dgm:t>
    </dgm:pt>
    <dgm:pt modelId="{B7A9BD04-FF1F-4971-9388-E1F011817A91}">
      <dgm:prSet phldrT="[Text]" custT="1"/>
      <dgm:spPr/>
      <dgm:t>
        <a:bodyPr/>
        <a:lstStyle/>
        <a:p>
          <a:r>
            <a:rPr lang="en-US" sz="1400" dirty="0"/>
            <a:t>Import ‘mapping.csv’ as ‘mapping’ </a:t>
          </a:r>
          <a:r>
            <a:rPr lang="en-US" sz="1400" dirty="0" err="1"/>
            <a:t>dataframe</a:t>
          </a:r>
          <a:r>
            <a:rPr lang="en-US" sz="1400" dirty="0"/>
            <a:t> and map ‘main sector’ </a:t>
          </a:r>
          <a:r>
            <a:rPr lang="en-US" sz="1400" dirty="0" err="1"/>
            <a:t>to’category_list</a:t>
          </a:r>
          <a:r>
            <a:rPr lang="en-US" sz="1400" dirty="0"/>
            <a:t>’</a:t>
          </a:r>
        </a:p>
      </dgm:t>
    </dgm:pt>
    <dgm:pt modelId="{331FD234-C9B9-4F50-822B-2A3C1FF02BA3}" type="parTrans" cxnId="{E2D81B9C-8C61-4D7B-9EDA-775BC2360985}">
      <dgm:prSet/>
      <dgm:spPr/>
      <dgm:t>
        <a:bodyPr/>
        <a:lstStyle/>
        <a:p>
          <a:endParaRPr lang="en-US"/>
        </a:p>
      </dgm:t>
    </dgm:pt>
    <dgm:pt modelId="{204A0F61-F177-458F-8BA8-2BC0B5E5032D}" type="sibTrans" cxnId="{E2D81B9C-8C61-4D7B-9EDA-775BC2360985}">
      <dgm:prSet/>
      <dgm:spPr/>
      <dgm:t>
        <a:bodyPr/>
        <a:lstStyle/>
        <a:p>
          <a:endParaRPr lang="en-US"/>
        </a:p>
      </dgm:t>
    </dgm:pt>
    <dgm:pt modelId="{42AE1F68-8FE8-4C53-A5A6-26AF79D065CA}">
      <dgm:prSet phldrT="[Text]" custT="1"/>
      <dgm:spPr/>
      <dgm:t>
        <a:bodyPr/>
        <a:lstStyle/>
        <a:p>
          <a:r>
            <a:rPr lang="en-US" sz="1400" dirty="0"/>
            <a:t>Perform Inner join on ‘mapping’ and extracted ‘Primary Sector’ from </a:t>
          </a:r>
          <a:r>
            <a:rPr lang="en-US" sz="1400" dirty="0" err="1"/>
            <a:t>Category_list</a:t>
          </a:r>
          <a:endParaRPr lang="en-US" sz="1400" dirty="0"/>
        </a:p>
      </dgm:t>
    </dgm:pt>
    <dgm:pt modelId="{366DA26A-852C-4B9C-936A-975BABA1AD1D}" type="parTrans" cxnId="{1275C947-6A8B-4337-A4AF-E32DF81D6819}">
      <dgm:prSet/>
      <dgm:spPr/>
      <dgm:t>
        <a:bodyPr/>
        <a:lstStyle/>
        <a:p>
          <a:endParaRPr lang="en-US"/>
        </a:p>
      </dgm:t>
    </dgm:pt>
    <dgm:pt modelId="{B2F44F38-91A4-400A-8C11-C7FF197DD3D5}" type="sibTrans" cxnId="{1275C947-6A8B-4337-A4AF-E32DF81D6819}">
      <dgm:prSet/>
      <dgm:spPr/>
      <dgm:t>
        <a:bodyPr/>
        <a:lstStyle/>
        <a:p>
          <a:endParaRPr lang="en-US"/>
        </a:p>
      </dgm:t>
    </dgm:pt>
    <dgm:pt modelId="{8A36C270-FC63-4838-8140-F55C128094CD}">
      <dgm:prSet phldrT="[Text]" custT="1"/>
      <dgm:spPr/>
      <dgm:t>
        <a:bodyPr/>
        <a:lstStyle/>
        <a:p>
          <a:r>
            <a:rPr lang="en-US" sz="1400" dirty="0"/>
            <a:t>Create data frame for country: USA and funding 5-15$M</a:t>
          </a:r>
        </a:p>
      </dgm:t>
    </dgm:pt>
    <dgm:pt modelId="{1829CECD-6BCA-475E-BEC2-D5613242D848}" type="parTrans" cxnId="{A452EB40-75A5-4CC4-9361-7FB9CAA006D3}">
      <dgm:prSet/>
      <dgm:spPr/>
      <dgm:t>
        <a:bodyPr/>
        <a:lstStyle/>
        <a:p>
          <a:endParaRPr lang="en-US"/>
        </a:p>
      </dgm:t>
    </dgm:pt>
    <dgm:pt modelId="{B0D8B6EE-4A24-43A3-8A75-D8C7C3034469}" type="sibTrans" cxnId="{A452EB40-75A5-4CC4-9361-7FB9CAA006D3}">
      <dgm:prSet/>
      <dgm:spPr/>
      <dgm:t>
        <a:bodyPr/>
        <a:lstStyle/>
        <a:p>
          <a:endParaRPr lang="en-US"/>
        </a:p>
      </dgm:t>
    </dgm:pt>
    <dgm:pt modelId="{DAF15454-7522-46FB-AF92-A68CB57061D1}">
      <dgm:prSet phldrT="[Text]" custT="1"/>
      <dgm:spPr/>
      <dgm:t>
        <a:bodyPr/>
        <a:lstStyle/>
        <a:p>
          <a:r>
            <a:rPr lang="en-US" sz="1400" dirty="0"/>
            <a:t>Repeat last three steps twice for country : GBR and IND</a:t>
          </a:r>
        </a:p>
      </dgm:t>
    </dgm:pt>
    <dgm:pt modelId="{C9908780-409B-4E57-A8B1-A9860566FD37}" type="parTrans" cxnId="{310CED17-D559-4731-B8B1-1FA1DBD88276}">
      <dgm:prSet/>
      <dgm:spPr/>
      <dgm:t>
        <a:bodyPr/>
        <a:lstStyle/>
        <a:p>
          <a:endParaRPr lang="en-US"/>
        </a:p>
      </dgm:t>
    </dgm:pt>
    <dgm:pt modelId="{BEAF4021-657B-43D8-947B-80024E506769}" type="sibTrans" cxnId="{310CED17-D559-4731-B8B1-1FA1DBD88276}">
      <dgm:prSet/>
      <dgm:spPr/>
      <dgm:t>
        <a:bodyPr/>
        <a:lstStyle/>
        <a:p>
          <a:endParaRPr lang="en-US"/>
        </a:p>
      </dgm:t>
    </dgm:pt>
    <dgm:pt modelId="{D7D67B2E-F422-4D05-8559-DEF0FD6980FD}">
      <dgm:prSet phldrT="[Text]" custT="1"/>
      <dgm:spPr/>
      <dgm:t>
        <a:bodyPr/>
        <a:lstStyle/>
        <a:p>
          <a:r>
            <a:rPr lang="en-US" sz="1400" dirty="0"/>
            <a:t> Find total amount of investment, get count of investment and Get top3 sector based on count.</a:t>
          </a:r>
        </a:p>
      </dgm:t>
    </dgm:pt>
    <dgm:pt modelId="{56B17DD5-46C6-4282-A3A7-FCD4C6117841}" type="parTrans" cxnId="{0DB5032E-25D1-4B95-8329-40107E4E4874}">
      <dgm:prSet/>
      <dgm:spPr/>
      <dgm:t>
        <a:bodyPr/>
        <a:lstStyle/>
        <a:p>
          <a:endParaRPr lang="en-US"/>
        </a:p>
      </dgm:t>
    </dgm:pt>
    <dgm:pt modelId="{EB84B6E1-5190-4970-9F26-64F8E451F041}" type="sibTrans" cxnId="{0DB5032E-25D1-4B95-8329-40107E4E4874}">
      <dgm:prSet/>
      <dgm:spPr/>
      <dgm:t>
        <a:bodyPr/>
        <a:lstStyle/>
        <a:p>
          <a:endParaRPr lang="en-US"/>
        </a:p>
      </dgm:t>
    </dgm:pt>
    <dgm:pt modelId="{BE5E5177-4240-4BC6-9EC3-FC70758FC17E}">
      <dgm:prSet phldrT="[Text]" custT="1"/>
      <dgm:spPr/>
      <dgm:t>
        <a:bodyPr/>
        <a:lstStyle/>
        <a:p>
          <a:r>
            <a:rPr lang="en-US" sz="1400" dirty="0"/>
            <a:t>Get top companies in ‘sector 1’ and  ‘sector2’ </a:t>
          </a:r>
        </a:p>
      </dgm:t>
    </dgm:pt>
    <dgm:pt modelId="{B6E347E0-D784-4A91-90B8-7F1E2847884F}" type="parTrans" cxnId="{330B63EA-0F50-4CBC-A074-EF804C59368E}">
      <dgm:prSet/>
      <dgm:spPr/>
      <dgm:t>
        <a:bodyPr/>
        <a:lstStyle/>
        <a:p>
          <a:endParaRPr lang="en-US"/>
        </a:p>
      </dgm:t>
    </dgm:pt>
    <dgm:pt modelId="{B33ECC9A-0E13-49A5-BF24-260006612536}" type="sibTrans" cxnId="{330B63EA-0F50-4CBC-A074-EF804C59368E}">
      <dgm:prSet/>
      <dgm:spPr/>
      <dgm:t>
        <a:bodyPr/>
        <a:lstStyle/>
        <a:p>
          <a:endParaRPr lang="en-US"/>
        </a:p>
      </dgm:t>
    </dgm:pt>
    <dgm:pt modelId="{6CDF2621-15BE-4F4B-BFDA-1B13BC521BB9}" type="pres">
      <dgm:prSet presAssocID="{DBA32E7A-E95C-466C-9271-8488AAD5D3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5726FF-E9F7-443E-A713-1C2991CB8176}" type="pres">
      <dgm:prSet presAssocID="{13991ECF-B6D0-48F5-8144-B530F2E8E6CE}" presName="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38F14-3D13-4779-9D5A-54FC33A3EEDB}" type="pres">
      <dgm:prSet presAssocID="{0A31ECB7-F31E-4900-8ED8-3C8A9F91BBAE}" presName="sibTrans" presStyleLbl="sibTrans1D1" presStyleIdx="0" presStyleCnt="18"/>
      <dgm:spPr/>
      <dgm:t>
        <a:bodyPr/>
        <a:lstStyle/>
        <a:p>
          <a:endParaRPr lang="en-US"/>
        </a:p>
      </dgm:t>
    </dgm:pt>
    <dgm:pt modelId="{6932C652-0A25-4575-9DFD-3F2E473BE0E3}" type="pres">
      <dgm:prSet presAssocID="{0A31ECB7-F31E-4900-8ED8-3C8A9F91BBAE}" presName="connectorText" presStyleLbl="sibTrans1D1" presStyleIdx="0" presStyleCnt="18"/>
      <dgm:spPr/>
      <dgm:t>
        <a:bodyPr/>
        <a:lstStyle/>
        <a:p>
          <a:endParaRPr lang="en-US"/>
        </a:p>
      </dgm:t>
    </dgm:pt>
    <dgm:pt modelId="{5FAF518D-EBE1-405D-B621-7B49B2EADE24}" type="pres">
      <dgm:prSet presAssocID="{94C9A329-0F98-483D-8197-4078EFCBB470}" presName="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8AA1C-AA1B-4A66-B559-2547905ABEB9}" type="pres">
      <dgm:prSet presAssocID="{C6520AE9-EE84-4400-9D24-74BB4A018AEC}" presName="sibTrans" presStyleLbl="sibTrans1D1" presStyleIdx="1" presStyleCnt="18"/>
      <dgm:spPr/>
      <dgm:t>
        <a:bodyPr/>
        <a:lstStyle/>
        <a:p>
          <a:endParaRPr lang="en-US"/>
        </a:p>
      </dgm:t>
    </dgm:pt>
    <dgm:pt modelId="{E75089A1-7283-4747-985E-6A64A743F61A}" type="pres">
      <dgm:prSet presAssocID="{C6520AE9-EE84-4400-9D24-74BB4A018AEC}" presName="connectorText" presStyleLbl="sibTrans1D1" presStyleIdx="1" presStyleCnt="18"/>
      <dgm:spPr/>
      <dgm:t>
        <a:bodyPr/>
        <a:lstStyle/>
        <a:p>
          <a:endParaRPr lang="en-US"/>
        </a:p>
      </dgm:t>
    </dgm:pt>
    <dgm:pt modelId="{8D73A3D8-8EF0-4D25-B1C2-AF6820DF5CE7}" type="pres">
      <dgm:prSet presAssocID="{E84580ED-7602-4DFB-BC0C-A92F0EF8BC1C}" presName="node" presStyleLbl="node1" presStyleIdx="2" presStyleCnt="19" custScaleY="10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812B5-95C0-433D-B318-BA0D5CA88186}" type="pres">
      <dgm:prSet presAssocID="{FA045E33-E634-46E2-A476-CEE2A4A52644}" presName="sibTrans" presStyleLbl="sibTrans1D1" presStyleIdx="2" presStyleCnt="18"/>
      <dgm:spPr/>
      <dgm:t>
        <a:bodyPr/>
        <a:lstStyle/>
        <a:p>
          <a:endParaRPr lang="en-US"/>
        </a:p>
      </dgm:t>
    </dgm:pt>
    <dgm:pt modelId="{015806C3-8278-403B-BC10-EE95901AAB76}" type="pres">
      <dgm:prSet presAssocID="{FA045E33-E634-46E2-A476-CEE2A4A52644}" presName="connectorText" presStyleLbl="sibTrans1D1" presStyleIdx="2" presStyleCnt="18"/>
      <dgm:spPr/>
      <dgm:t>
        <a:bodyPr/>
        <a:lstStyle/>
        <a:p>
          <a:endParaRPr lang="en-US"/>
        </a:p>
      </dgm:t>
    </dgm:pt>
    <dgm:pt modelId="{E9EF3975-24A7-4ED8-8F3B-5F97D795804D}" type="pres">
      <dgm:prSet presAssocID="{ACB8247D-EB00-4B4A-A16C-8EC172EC484E}" presName="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8E637-97E6-4CED-A116-43D2A10E7C36}" type="pres">
      <dgm:prSet presAssocID="{B257C227-A872-43BA-8ED9-6DDBE960E55C}" presName="sibTrans" presStyleLbl="sibTrans1D1" presStyleIdx="3" presStyleCnt="18"/>
      <dgm:spPr/>
      <dgm:t>
        <a:bodyPr/>
        <a:lstStyle/>
        <a:p>
          <a:endParaRPr lang="en-US"/>
        </a:p>
      </dgm:t>
    </dgm:pt>
    <dgm:pt modelId="{D5DD8AA6-C914-44C3-9123-C67D719CAB6E}" type="pres">
      <dgm:prSet presAssocID="{B257C227-A872-43BA-8ED9-6DDBE960E55C}" presName="connectorText" presStyleLbl="sibTrans1D1" presStyleIdx="3" presStyleCnt="18"/>
      <dgm:spPr/>
      <dgm:t>
        <a:bodyPr/>
        <a:lstStyle/>
        <a:p>
          <a:endParaRPr lang="en-US"/>
        </a:p>
      </dgm:t>
    </dgm:pt>
    <dgm:pt modelId="{5DB2950F-ECAB-4F3E-93D7-0B50B2EB2642}" type="pres">
      <dgm:prSet presAssocID="{FC43AE2A-E57D-4F74-94AB-7FC65F9F22F0}" presName="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C012F-217A-4AD7-BE90-707D6353E90A}" type="pres">
      <dgm:prSet presAssocID="{5ABAF1DC-7045-409D-8FA9-DBC99D12E860}" presName="sibTrans" presStyleLbl="sibTrans1D1" presStyleIdx="4" presStyleCnt="18"/>
      <dgm:spPr/>
      <dgm:t>
        <a:bodyPr/>
        <a:lstStyle/>
        <a:p>
          <a:endParaRPr lang="en-US"/>
        </a:p>
      </dgm:t>
    </dgm:pt>
    <dgm:pt modelId="{D068BCD2-29CF-42AA-8F8D-C244B470D14E}" type="pres">
      <dgm:prSet presAssocID="{5ABAF1DC-7045-409D-8FA9-DBC99D12E860}" presName="connectorText" presStyleLbl="sibTrans1D1" presStyleIdx="4" presStyleCnt="18"/>
      <dgm:spPr/>
      <dgm:t>
        <a:bodyPr/>
        <a:lstStyle/>
        <a:p>
          <a:endParaRPr lang="en-US"/>
        </a:p>
      </dgm:t>
    </dgm:pt>
    <dgm:pt modelId="{54B9A863-6372-4AC3-9395-9719310C2A6E}" type="pres">
      <dgm:prSet presAssocID="{43CAEB89-0C9A-4CF1-A9A8-A3C8F8E82FFF}" presName="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4A492-5B55-43B4-8797-E0FD769487E6}" type="pres">
      <dgm:prSet presAssocID="{62278637-2FB9-486A-9596-8A6C551C01B4}" presName="sibTrans" presStyleLbl="sibTrans1D1" presStyleIdx="5" presStyleCnt="18"/>
      <dgm:spPr/>
      <dgm:t>
        <a:bodyPr/>
        <a:lstStyle/>
        <a:p>
          <a:endParaRPr lang="en-US"/>
        </a:p>
      </dgm:t>
    </dgm:pt>
    <dgm:pt modelId="{B78C7779-27BA-4E6C-AB71-A168DF1A922B}" type="pres">
      <dgm:prSet presAssocID="{62278637-2FB9-486A-9596-8A6C551C01B4}" presName="connectorText" presStyleLbl="sibTrans1D1" presStyleIdx="5" presStyleCnt="18"/>
      <dgm:spPr/>
      <dgm:t>
        <a:bodyPr/>
        <a:lstStyle/>
        <a:p>
          <a:endParaRPr lang="en-US"/>
        </a:p>
      </dgm:t>
    </dgm:pt>
    <dgm:pt modelId="{BF04AC19-6FC6-4717-A1C4-B1EC2CCF1BD1}" type="pres">
      <dgm:prSet presAssocID="{B119CD92-F225-412E-91A6-A838E78628B2}" presName="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01727-58DF-4676-B4E7-974471382E2D}" type="pres">
      <dgm:prSet presAssocID="{DC0EC8DB-9169-40DE-AD87-A3E031C35E8D}" presName="sibTrans" presStyleLbl="sibTrans1D1" presStyleIdx="6" presStyleCnt="18"/>
      <dgm:spPr/>
      <dgm:t>
        <a:bodyPr/>
        <a:lstStyle/>
        <a:p>
          <a:endParaRPr lang="en-US"/>
        </a:p>
      </dgm:t>
    </dgm:pt>
    <dgm:pt modelId="{47101DF4-CFF8-4239-A158-E06FBD4C3B82}" type="pres">
      <dgm:prSet presAssocID="{DC0EC8DB-9169-40DE-AD87-A3E031C35E8D}" presName="connectorText" presStyleLbl="sibTrans1D1" presStyleIdx="6" presStyleCnt="18"/>
      <dgm:spPr/>
      <dgm:t>
        <a:bodyPr/>
        <a:lstStyle/>
        <a:p>
          <a:endParaRPr lang="en-US"/>
        </a:p>
      </dgm:t>
    </dgm:pt>
    <dgm:pt modelId="{5D36F07A-E90A-4901-ABC1-0BB2FCEDB859}" type="pres">
      <dgm:prSet presAssocID="{83132A83-481C-4E28-9641-DFF7C5014BD2}" presName="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23A62-D357-4BB6-B2D6-8C635C409881}" type="pres">
      <dgm:prSet presAssocID="{CE31C745-B178-4C95-9B8F-9D296204D258}" presName="sibTrans" presStyleLbl="sibTrans1D1" presStyleIdx="7" presStyleCnt="18"/>
      <dgm:spPr/>
      <dgm:t>
        <a:bodyPr/>
        <a:lstStyle/>
        <a:p>
          <a:endParaRPr lang="en-US"/>
        </a:p>
      </dgm:t>
    </dgm:pt>
    <dgm:pt modelId="{343C5C4B-3228-4C85-9637-8B62D5633A11}" type="pres">
      <dgm:prSet presAssocID="{CE31C745-B178-4C95-9B8F-9D296204D258}" presName="connectorText" presStyleLbl="sibTrans1D1" presStyleIdx="7" presStyleCnt="18"/>
      <dgm:spPr/>
      <dgm:t>
        <a:bodyPr/>
        <a:lstStyle/>
        <a:p>
          <a:endParaRPr lang="en-US"/>
        </a:p>
      </dgm:t>
    </dgm:pt>
    <dgm:pt modelId="{50E0C26E-2880-4635-B278-213928C9E053}" type="pres">
      <dgm:prSet presAssocID="{FBE23CF6-B6EB-4C57-8121-18585025948C}" presName="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82369-8C33-41E6-B148-9B4EDD15582A}" type="pres">
      <dgm:prSet presAssocID="{D5C9AFF9-E9A6-4467-B37E-6F83F115F075}" presName="sibTrans" presStyleLbl="sibTrans1D1" presStyleIdx="8" presStyleCnt="18"/>
      <dgm:spPr/>
      <dgm:t>
        <a:bodyPr/>
        <a:lstStyle/>
        <a:p>
          <a:endParaRPr lang="en-US"/>
        </a:p>
      </dgm:t>
    </dgm:pt>
    <dgm:pt modelId="{8E94C877-91BD-4C8A-BB0E-16D3BAC2C30B}" type="pres">
      <dgm:prSet presAssocID="{D5C9AFF9-E9A6-4467-B37E-6F83F115F075}" presName="connectorText" presStyleLbl="sibTrans1D1" presStyleIdx="8" presStyleCnt="18"/>
      <dgm:spPr/>
      <dgm:t>
        <a:bodyPr/>
        <a:lstStyle/>
        <a:p>
          <a:endParaRPr lang="en-US"/>
        </a:p>
      </dgm:t>
    </dgm:pt>
    <dgm:pt modelId="{21F99608-2A1B-4CDE-A72D-E2BE66493037}" type="pres">
      <dgm:prSet presAssocID="{C0E976A4-94FB-4985-A2D9-853ECCD6F549}" presName="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09B01-D136-42BA-A734-0FE1C47DC48D}" type="pres">
      <dgm:prSet presAssocID="{022EC5B8-1368-4AAB-8D12-FA5DD91967D2}" presName="sibTrans" presStyleLbl="sibTrans1D1" presStyleIdx="9" presStyleCnt="18"/>
      <dgm:spPr/>
      <dgm:t>
        <a:bodyPr/>
        <a:lstStyle/>
        <a:p>
          <a:endParaRPr lang="en-US"/>
        </a:p>
      </dgm:t>
    </dgm:pt>
    <dgm:pt modelId="{4B269955-3A5A-4AE2-A0BC-02CB59E57EE7}" type="pres">
      <dgm:prSet presAssocID="{022EC5B8-1368-4AAB-8D12-FA5DD91967D2}" presName="connectorText" presStyleLbl="sibTrans1D1" presStyleIdx="9" presStyleCnt="18"/>
      <dgm:spPr/>
      <dgm:t>
        <a:bodyPr/>
        <a:lstStyle/>
        <a:p>
          <a:endParaRPr lang="en-US"/>
        </a:p>
      </dgm:t>
    </dgm:pt>
    <dgm:pt modelId="{1847A0B8-317B-49CE-8EB3-8B248E2325EE}" type="pres">
      <dgm:prSet presAssocID="{2EE393A7-1376-4D27-9D31-3E9C3819E4B6}" presName="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73662-80CA-4A89-A93C-9E44E57B0D51}" type="pres">
      <dgm:prSet presAssocID="{2A377AF2-9B04-466B-B0D7-3804E67B7D59}" presName="sibTrans" presStyleLbl="sibTrans1D1" presStyleIdx="10" presStyleCnt="18"/>
      <dgm:spPr/>
      <dgm:t>
        <a:bodyPr/>
        <a:lstStyle/>
        <a:p>
          <a:endParaRPr lang="en-US"/>
        </a:p>
      </dgm:t>
    </dgm:pt>
    <dgm:pt modelId="{488E5401-30B6-4935-BC0A-16451B099563}" type="pres">
      <dgm:prSet presAssocID="{2A377AF2-9B04-466B-B0D7-3804E67B7D59}" presName="connectorText" presStyleLbl="sibTrans1D1" presStyleIdx="10" presStyleCnt="18"/>
      <dgm:spPr/>
      <dgm:t>
        <a:bodyPr/>
        <a:lstStyle/>
        <a:p>
          <a:endParaRPr lang="en-US"/>
        </a:p>
      </dgm:t>
    </dgm:pt>
    <dgm:pt modelId="{A3CED833-1984-42D3-B541-6E799960FE34}" type="pres">
      <dgm:prSet presAssocID="{57B2090C-F28F-40D1-A1FA-E1B48E3550BB}" presName="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98989-8174-41CC-82DA-9C02C13D6785}" type="pres">
      <dgm:prSet presAssocID="{870277EF-A521-412A-8A74-3F4480BBA427}" presName="sibTrans" presStyleLbl="sibTrans1D1" presStyleIdx="11" presStyleCnt="18"/>
      <dgm:spPr/>
      <dgm:t>
        <a:bodyPr/>
        <a:lstStyle/>
        <a:p>
          <a:endParaRPr lang="en-US"/>
        </a:p>
      </dgm:t>
    </dgm:pt>
    <dgm:pt modelId="{CEFD522B-1BBA-4721-9863-38A38885FDB6}" type="pres">
      <dgm:prSet presAssocID="{870277EF-A521-412A-8A74-3F4480BBA427}" presName="connectorText" presStyleLbl="sibTrans1D1" presStyleIdx="11" presStyleCnt="18"/>
      <dgm:spPr/>
      <dgm:t>
        <a:bodyPr/>
        <a:lstStyle/>
        <a:p>
          <a:endParaRPr lang="en-US"/>
        </a:p>
      </dgm:t>
    </dgm:pt>
    <dgm:pt modelId="{F405F9F4-AA93-4695-8C5C-ECA8083647D9}" type="pres">
      <dgm:prSet presAssocID="{7B0D11E5-E791-420F-B115-D79462613AA3}" presName="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D10C0-C56D-479F-A713-86A23D61C6F8}" type="pres">
      <dgm:prSet presAssocID="{05C59BFF-987E-4679-9672-3F25072F5FE3}" presName="sibTrans" presStyleLbl="sibTrans1D1" presStyleIdx="12" presStyleCnt="18"/>
      <dgm:spPr/>
      <dgm:t>
        <a:bodyPr/>
        <a:lstStyle/>
        <a:p>
          <a:endParaRPr lang="en-US"/>
        </a:p>
      </dgm:t>
    </dgm:pt>
    <dgm:pt modelId="{C3FB55DF-35A3-4F27-8765-96CAA90798F0}" type="pres">
      <dgm:prSet presAssocID="{05C59BFF-987E-4679-9672-3F25072F5FE3}" presName="connectorText" presStyleLbl="sibTrans1D1" presStyleIdx="12" presStyleCnt="18"/>
      <dgm:spPr/>
      <dgm:t>
        <a:bodyPr/>
        <a:lstStyle/>
        <a:p>
          <a:endParaRPr lang="en-US"/>
        </a:p>
      </dgm:t>
    </dgm:pt>
    <dgm:pt modelId="{C2301A0C-E20E-43F9-AB73-6CCB6B2877B6}" type="pres">
      <dgm:prSet presAssocID="{B7A9BD04-FF1F-4971-9388-E1F011817A91}" presName="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C5061-A70D-4944-A673-29BF671BD07D}" type="pres">
      <dgm:prSet presAssocID="{204A0F61-F177-458F-8BA8-2BC0B5E5032D}" presName="sibTrans" presStyleLbl="sibTrans1D1" presStyleIdx="13" presStyleCnt="18"/>
      <dgm:spPr/>
      <dgm:t>
        <a:bodyPr/>
        <a:lstStyle/>
        <a:p>
          <a:endParaRPr lang="en-US"/>
        </a:p>
      </dgm:t>
    </dgm:pt>
    <dgm:pt modelId="{EF0A3209-B13B-4DFC-B2BA-3B9F5949D230}" type="pres">
      <dgm:prSet presAssocID="{204A0F61-F177-458F-8BA8-2BC0B5E5032D}" presName="connectorText" presStyleLbl="sibTrans1D1" presStyleIdx="13" presStyleCnt="18"/>
      <dgm:spPr/>
      <dgm:t>
        <a:bodyPr/>
        <a:lstStyle/>
        <a:p>
          <a:endParaRPr lang="en-US"/>
        </a:p>
      </dgm:t>
    </dgm:pt>
    <dgm:pt modelId="{AD9E3962-837E-493D-9A9B-F4BF572E9E67}" type="pres">
      <dgm:prSet presAssocID="{42AE1F68-8FE8-4C53-A5A6-26AF79D065CA}" presName="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99201-745C-4693-81CE-7AC0DA268B8D}" type="pres">
      <dgm:prSet presAssocID="{B2F44F38-91A4-400A-8C11-C7FF197DD3D5}" presName="sibTrans" presStyleLbl="sibTrans1D1" presStyleIdx="14" presStyleCnt="18"/>
      <dgm:spPr/>
      <dgm:t>
        <a:bodyPr/>
        <a:lstStyle/>
        <a:p>
          <a:endParaRPr lang="en-US"/>
        </a:p>
      </dgm:t>
    </dgm:pt>
    <dgm:pt modelId="{925B10DC-C0BB-47B6-B972-03752F0AC9AB}" type="pres">
      <dgm:prSet presAssocID="{B2F44F38-91A4-400A-8C11-C7FF197DD3D5}" presName="connectorText" presStyleLbl="sibTrans1D1" presStyleIdx="14" presStyleCnt="18"/>
      <dgm:spPr/>
      <dgm:t>
        <a:bodyPr/>
        <a:lstStyle/>
        <a:p>
          <a:endParaRPr lang="en-US"/>
        </a:p>
      </dgm:t>
    </dgm:pt>
    <dgm:pt modelId="{ADCDDFFF-E335-4DFB-9FB7-148A0FA3C87D}" type="pres">
      <dgm:prSet presAssocID="{8A36C270-FC63-4838-8140-F55C128094CD}" presName="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A50A2-93FC-483F-85FB-83AB5AA84E39}" type="pres">
      <dgm:prSet presAssocID="{B0D8B6EE-4A24-43A3-8A75-D8C7C3034469}" presName="sibTrans" presStyleLbl="sibTrans1D1" presStyleIdx="15" presStyleCnt="18"/>
      <dgm:spPr/>
      <dgm:t>
        <a:bodyPr/>
        <a:lstStyle/>
        <a:p>
          <a:endParaRPr lang="en-US"/>
        </a:p>
      </dgm:t>
    </dgm:pt>
    <dgm:pt modelId="{0691A6D7-CCE1-4C1E-B8A7-6ABF4E31F59E}" type="pres">
      <dgm:prSet presAssocID="{B0D8B6EE-4A24-43A3-8A75-D8C7C3034469}" presName="connectorText" presStyleLbl="sibTrans1D1" presStyleIdx="15" presStyleCnt="18"/>
      <dgm:spPr/>
      <dgm:t>
        <a:bodyPr/>
        <a:lstStyle/>
        <a:p>
          <a:endParaRPr lang="en-US"/>
        </a:p>
      </dgm:t>
    </dgm:pt>
    <dgm:pt modelId="{80338B58-C2C8-44E3-8C42-C7CEAA098EAD}" type="pres">
      <dgm:prSet presAssocID="{D7D67B2E-F422-4D05-8559-DEF0FD6980FD}" presName="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C62BD-7AA1-4623-B4D9-D4B2A9621E56}" type="pres">
      <dgm:prSet presAssocID="{EB84B6E1-5190-4970-9F26-64F8E451F041}" presName="sibTrans" presStyleLbl="sibTrans1D1" presStyleIdx="16" presStyleCnt="18"/>
      <dgm:spPr/>
      <dgm:t>
        <a:bodyPr/>
        <a:lstStyle/>
        <a:p>
          <a:endParaRPr lang="en-US"/>
        </a:p>
      </dgm:t>
    </dgm:pt>
    <dgm:pt modelId="{A0B9B50C-FF9E-4497-B830-C9EBCFBB6033}" type="pres">
      <dgm:prSet presAssocID="{EB84B6E1-5190-4970-9F26-64F8E451F041}" presName="connectorText" presStyleLbl="sibTrans1D1" presStyleIdx="16" presStyleCnt="18"/>
      <dgm:spPr/>
      <dgm:t>
        <a:bodyPr/>
        <a:lstStyle/>
        <a:p>
          <a:endParaRPr lang="en-US"/>
        </a:p>
      </dgm:t>
    </dgm:pt>
    <dgm:pt modelId="{3DAF2A39-4C35-4E05-8519-87534D06A4A4}" type="pres">
      <dgm:prSet presAssocID="{BE5E5177-4240-4BC6-9EC3-FC70758FC17E}" presName="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6FEEF-162B-4E95-8760-8DC59EA4E30B}" type="pres">
      <dgm:prSet presAssocID="{B33ECC9A-0E13-49A5-BF24-260006612536}" presName="sibTrans" presStyleLbl="sibTrans1D1" presStyleIdx="17" presStyleCnt="18"/>
      <dgm:spPr/>
      <dgm:t>
        <a:bodyPr/>
        <a:lstStyle/>
        <a:p>
          <a:endParaRPr lang="en-US"/>
        </a:p>
      </dgm:t>
    </dgm:pt>
    <dgm:pt modelId="{C854ADE0-2418-4FA3-B237-C8A06588CBB2}" type="pres">
      <dgm:prSet presAssocID="{B33ECC9A-0E13-49A5-BF24-260006612536}" presName="connectorText" presStyleLbl="sibTrans1D1" presStyleIdx="17" presStyleCnt="18"/>
      <dgm:spPr/>
      <dgm:t>
        <a:bodyPr/>
        <a:lstStyle/>
        <a:p>
          <a:endParaRPr lang="en-US"/>
        </a:p>
      </dgm:t>
    </dgm:pt>
    <dgm:pt modelId="{C38EAF0B-6E04-47A2-BEA8-2197A9141144}" type="pres">
      <dgm:prSet presAssocID="{DAF15454-7522-46FB-AF92-A68CB57061D1}" presName="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52EB40-75A5-4CC4-9361-7FB9CAA006D3}" srcId="{DBA32E7A-E95C-466C-9271-8488AAD5D3DE}" destId="{8A36C270-FC63-4838-8140-F55C128094CD}" srcOrd="15" destOrd="0" parTransId="{1829CECD-6BCA-475E-BEC2-D5613242D848}" sibTransId="{B0D8B6EE-4A24-43A3-8A75-D8C7C3034469}"/>
    <dgm:cxn modelId="{153D33EA-0E6C-4ED4-BA4C-B5B095CF29CD}" type="presOf" srcId="{62278637-2FB9-486A-9596-8A6C551C01B4}" destId="{B78C7779-27BA-4E6C-AB71-A168DF1A922B}" srcOrd="1" destOrd="0" presId="urn:microsoft.com/office/officeart/2005/8/layout/bProcess3"/>
    <dgm:cxn modelId="{1FFB5CF6-B68D-4D85-AFB7-C7590A0174CA}" type="presOf" srcId="{BE5E5177-4240-4BC6-9EC3-FC70758FC17E}" destId="{3DAF2A39-4C35-4E05-8519-87534D06A4A4}" srcOrd="0" destOrd="0" presId="urn:microsoft.com/office/officeart/2005/8/layout/bProcess3"/>
    <dgm:cxn modelId="{3AD2DE22-3D3A-410D-AFA7-F0B6A6D77228}" type="presOf" srcId="{05C59BFF-987E-4679-9672-3F25072F5FE3}" destId="{AD2D10C0-C56D-479F-A713-86A23D61C6F8}" srcOrd="0" destOrd="0" presId="urn:microsoft.com/office/officeart/2005/8/layout/bProcess3"/>
    <dgm:cxn modelId="{E065843F-4B85-4A69-A322-F2CCC555601D}" type="presOf" srcId="{CE31C745-B178-4C95-9B8F-9D296204D258}" destId="{343C5C4B-3228-4C85-9637-8B62D5633A11}" srcOrd="1" destOrd="0" presId="urn:microsoft.com/office/officeart/2005/8/layout/bProcess3"/>
    <dgm:cxn modelId="{04D699C3-B705-4861-B157-32DBC19609F7}" type="presOf" srcId="{0A31ECB7-F31E-4900-8ED8-3C8A9F91BBAE}" destId="{6932C652-0A25-4575-9DFD-3F2E473BE0E3}" srcOrd="1" destOrd="0" presId="urn:microsoft.com/office/officeart/2005/8/layout/bProcess3"/>
    <dgm:cxn modelId="{631D7F6A-F0FE-4A8E-AED6-B91E0AB2DE42}" type="presOf" srcId="{FBE23CF6-B6EB-4C57-8121-18585025948C}" destId="{50E0C26E-2880-4635-B278-213928C9E053}" srcOrd="0" destOrd="0" presId="urn:microsoft.com/office/officeart/2005/8/layout/bProcess3"/>
    <dgm:cxn modelId="{D0BDE183-CE72-46AB-9E18-68BCCD920639}" srcId="{DBA32E7A-E95C-466C-9271-8488AAD5D3DE}" destId="{57B2090C-F28F-40D1-A1FA-E1B48E3550BB}" srcOrd="11" destOrd="0" parTransId="{B5EFD56B-8BE6-4A61-B699-E16EB8CBDA09}" sibTransId="{870277EF-A521-412A-8A74-3F4480BBA427}"/>
    <dgm:cxn modelId="{2D2378F5-B3F5-4A67-9715-CB417F6237A9}" type="presOf" srcId="{B33ECC9A-0E13-49A5-BF24-260006612536}" destId="{5A66FEEF-162B-4E95-8760-8DC59EA4E30B}" srcOrd="0" destOrd="0" presId="urn:microsoft.com/office/officeart/2005/8/layout/bProcess3"/>
    <dgm:cxn modelId="{C93F72E5-AE90-4DA9-851F-717BC90BFEB4}" type="presOf" srcId="{DC0EC8DB-9169-40DE-AD87-A3E031C35E8D}" destId="{ACA01727-58DF-4676-B4E7-974471382E2D}" srcOrd="0" destOrd="0" presId="urn:microsoft.com/office/officeart/2005/8/layout/bProcess3"/>
    <dgm:cxn modelId="{82176E5A-8EB8-4A95-B9BE-B6E4D787B220}" type="presOf" srcId="{D7D67B2E-F422-4D05-8559-DEF0FD6980FD}" destId="{80338B58-C2C8-44E3-8C42-C7CEAA098EAD}" srcOrd="0" destOrd="0" presId="urn:microsoft.com/office/officeart/2005/8/layout/bProcess3"/>
    <dgm:cxn modelId="{E0C6DCA3-A525-48B5-AA7E-971AC92F51AF}" type="presOf" srcId="{B257C227-A872-43BA-8ED9-6DDBE960E55C}" destId="{A2D8E637-97E6-4CED-A116-43D2A10E7C36}" srcOrd="0" destOrd="0" presId="urn:microsoft.com/office/officeart/2005/8/layout/bProcess3"/>
    <dgm:cxn modelId="{1E0303CE-1398-40EC-BA41-50503BD0C1CF}" type="presOf" srcId="{204A0F61-F177-458F-8BA8-2BC0B5E5032D}" destId="{B52C5061-A70D-4944-A673-29BF671BD07D}" srcOrd="0" destOrd="0" presId="urn:microsoft.com/office/officeart/2005/8/layout/bProcess3"/>
    <dgm:cxn modelId="{2E686140-5F2A-45C0-A549-55E148E99E36}" type="presOf" srcId="{FA045E33-E634-46E2-A476-CEE2A4A52644}" destId="{05D812B5-95C0-433D-B318-BA0D5CA88186}" srcOrd="0" destOrd="0" presId="urn:microsoft.com/office/officeart/2005/8/layout/bProcess3"/>
    <dgm:cxn modelId="{310CED17-D559-4731-B8B1-1FA1DBD88276}" srcId="{DBA32E7A-E95C-466C-9271-8488AAD5D3DE}" destId="{DAF15454-7522-46FB-AF92-A68CB57061D1}" srcOrd="18" destOrd="0" parTransId="{C9908780-409B-4E57-A8B1-A9860566FD37}" sibTransId="{BEAF4021-657B-43D8-947B-80024E506769}"/>
    <dgm:cxn modelId="{9511E42A-BFDE-4991-AB6E-36A907956892}" type="presOf" srcId="{2EE393A7-1376-4D27-9D31-3E9C3819E4B6}" destId="{1847A0B8-317B-49CE-8EB3-8B248E2325EE}" srcOrd="0" destOrd="0" presId="urn:microsoft.com/office/officeart/2005/8/layout/bProcess3"/>
    <dgm:cxn modelId="{6C8358AD-F5CF-4571-A5C9-E754D31E24D5}" type="presOf" srcId="{B2F44F38-91A4-400A-8C11-C7FF197DD3D5}" destId="{925B10DC-C0BB-47B6-B972-03752F0AC9AB}" srcOrd="1" destOrd="0" presId="urn:microsoft.com/office/officeart/2005/8/layout/bProcess3"/>
    <dgm:cxn modelId="{B8251F32-FED2-44E2-9BDF-E6613BE613B1}" type="presOf" srcId="{B7A9BD04-FF1F-4971-9388-E1F011817A91}" destId="{C2301A0C-E20E-43F9-AB73-6CCB6B2877B6}" srcOrd="0" destOrd="0" presId="urn:microsoft.com/office/officeart/2005/8/layout/bProcess3"/>
    <dgm:cxn modelId="{56D392CD-CA68-4D60-9E19-BE6A9022B2FE}" type="presOf" srcId="{ACB8247D-EB00-4B4A-A16C-8EC172EC484E}" destId="{E9EF3975-24A7-4ED8-8F3B-5F97D795804D}" srcOrd="0" destOrd="0" presId="urn:microsoft.com/office/officeart/2005/8/layout/bProcess3"/>
    <dgm:cxn modelId="{F93A69B6-E935-47A8-8A1A-ED42AB777ED3}" type="presOf" srcId="{EB84B6E1-5190-4970-9F26-64F8E451F041}" destId="{A0B9B50C-FF9E-4497-B830-C9EBCFBB6033}" srcOrd="1" destOrd="0" presId="urn:microsoft.com/office/officeart/2005/8/layout/bProcess3"/>
    <dgm:cxn modelId="{694F4365-F377-4906-B69C-D17D274F46A9}" type="presOf" srcId="{B0D8B6EE-4A24-43A3-8A75-D8C7C3034469}" destId="{FD4A50A2-93FC-483F-85FB-83AB5AA84E39}" srcOrd="0" destOrd="0" presId="urn:microsoft.com/office/officeart/2005/8/layout/bProcess3"/>
    <dgm:cxn modelId="{FA9F9333-4B01-4D73-81AB-C56784A32CED}" type="presOf" srcId="{B257C227-A872-43BA-8ED9-6DDBE960E55C}" destId="{D5DD8AA6-C914-44C3-9123-C67D719CAB6E}" srcOrd="1" destOrd="0" presId="urn:microsoft.com/office/officeart/2005/8/layout/bProcess3"/>
    <dgm:cxn modelId="{79ECC62D-5EF5-4880-BD35-7BA356BF6760}" srcId="{DBA32E7A-E95C-466C-9271-8488AAD5D3DE}" destId="{83132A83-481C-4E28-9641-DFF7C5014BD2}" srcOrd="7" destOrd="0" parTransId="{3DADE31D-FF5C-40B0-B533-8C5B3054F3BB}" sibTransId="{CE31C745-B178-4C95-9B8F-9D296204D258}"/>
    <dgm:cxn modelId="{7306074F-88D7-4D3F-A20F-F03E256FF887}" type="presOf" srcId="{13991ECF-B6D0-48F5-8144-B530F2E8E6CE}" destId="{B25726FF-E9F7-443E-A713-1C2991CB8176}" srcOrd="0" destOrd="0" presId="urn:microsoft.com/office/officeart/2005/8/layout/bProcess3"/>
    <dgm:cxn modelId="{E8FFAD0C-184D-47CF-A2B3-F4017A578754}" type="presOf" srcId="{B2F44F38-91A4-400A-8C11-C7FF197DD3D5}" destId="{7C699201-745C-4693-81CE-7AC0DA268B8D}" srcOrd="0" destOrd="0" presId="urn:microsoft.com/office/officeart/2005/8/layout/bProcess3"/>
    <dgm:cxn modelId="{BBF2D0E3-49B2-45D3-B006-F6EC28FE0271}" type="presOf" srcId="{C0E976A4-94FB-4985-A2D9-853ECCD6F549}" destId="{21F99608-2A1B-4CDE-A72D-E2BE66493037}" srcOrd="0" destOrd="0" presId="urn:microsoft.com/office/officeart/2005/8/layout/bProcess3"/>
    <dgm:cxn modelId="{5DE5E6A9-EB26-48B4-BA29-8C18D6D6C810}" type="presOf" srcId="{E84580ED-7602-4DFB-BC0C-A92F0EF8BC1C}" destId="{8D73A3D8-8EF0-4D25-B1C2-AF6820DF5CE7}" srcOrd="0" destOrd="0" presId="urn:microsoft.com/office/officeart/2005/8/layout/bProcess3"/>
    <dgm:cxn modelId="{1C094F42-82C0-4F1B-95B6-03B77B44057A}" type="presOf" srcId="{7B0D11E5-E791-420F-B115-D79462613AA3}" destId="{F405F9F4-AA93-4695-8C5C-ECA8083647D9}" srcOrd="0" destOrd="0" presId="urn:microsoft.com/office/officeart/2005/8/layout/bProcess3"/>
    <dgm:cxn modelId="{14BBBE03-86EA-4888-983F-82E7F4DEE019}" type="presOf" srcId="{022EC5B8-1368-4AAB-8D12-FA5DD91967D2}" destId="{4B269955-3A5A-4AE2-A0BC-02CB59E57EE7}" srcOrd="1" destOrd="0" presId="urn:microsoft.com/office/officeart/2005/8/layout/bProcess3"/>
    <dgm:cxn modelId="{5EFD9444-1F2B-4C30-8344-92A13CE08C62}" type="presOf" srcId="{CE31C745-B178-4C95-9B8F-9D296204D258}" destId="{B2723A62-D357-4BB6-B2D6-8C635C409881}" srcOrd="0" destOrd="0" presId="urn:microsoft.com/office/officeart/2005/8/layout/bProcess3"/>
    <dgm:cxn modelId="{330B63EA-0F50-4CBC-A074-EF804C59368E}" srcId="{DBA32E7A-E95C-466C-9271-8488AAD5D3DE}" destId="{BE5E5177-4240-4BC6-9EC3-FC70758FC17E}" srcOrd="17" destOrd="0" parTransId="{B6E347E0-D784-4A91-90B8-7F1E2847884F}" sibTransId="{B33ECC9A-0E13-49A5-BF24-260006612536}"/>
    <dgm:cxn modelId="{97D1ACA7-DE47-43A1-AEAB-482246AE8F3F}" type="presOf" srcId="{870277EF-A521-412A-8A74-3F4480BBA427}" destId="{CEFD522B-1BBA-4721-9863-38A38885FDB6}" srcOrd="1" destOrd="0" presId="urn:microsoft.com/office/officeart/2005/8/layout/bProcess3"/>
    <dgm:cxn modelId="{43AD953F-E7D4-454C-81F5-193464D52D38}" srcId="{DBA32E7A-E95C-466C-9271-8488AAD5D3DE}" destId="{B119CD92-F225-412E-91A6-A838E78628B2}" srcOrd="6" destOrd="0" parTransId="{2E97C51E-EA82-4F8D-9A9B-1808DB9B588B}" sibTransId="{DC0EC8DB-9169-40DE-AD87-A3E031C35E8D}"/>
    <dgm:cxn modelId="{CFF024D6-3004-40C9-A8C0-EB242D22394A}" srcId="{DBA32E7A-E95C-466C-9271-8488AAD5D3DE}" destId="{E84580ED-7602-4DFB-BC0C-A92F0EF8BC1C}" srcOrd="2" destOrd="0" parTransId="{B72C91D5-24B6-40DE-AEE3-CF1B9355DF07}" sibTransId="{FA045E33-E634-46E2-A476-CEE2A4A52644}"/>
    <dgm:cxn modelId="{86E9EDC0-5817-41D7-A20C-9D58867EDC47}" srcId="{DBA32E7A-E95C-466C-9271-8488AAD5D3DE}" destId="{13991ECF-B6D0-48F5-8144-B530F2E8E6CE}" srcOrd="0" destOrd="0" parTransId="{99A0512B-4941-4915-BD5F-27D5C2D6682D}" sibTransId="{0A31ECB7-F31E-4900-8ED8-3C8A9F91BBAE}"/>
    <dgm:cxn modelId="{68452FC2-DCDC-4757-99A5-E6EDA9BA3D89}" type="presOf" srcId="{57B2090C-F28F-40D1-A1FA-E1B48E3550BB}" destId="{A3CED833-1984-42D3-B541-6E799960FE34}" srcOrd="0" destOrd="0" presId="urn:microsoft.com/office/officeart/2005/8/layout/bProcess3"/>
    <dgm:cxn modelId="{1D2A0060-337B-4A6F-9DA0-2CB86E6748B0}" type="presOf" srcId="{05C59BFF-987E-4679-9672-3F25072F5FE3}" destId="{C3FB55DF-35A3-4F27-8765-96CAA90798F0}" srcOrd="1" destOrd="0" presId="urn:microsoft.com/office/officeart/2005/8/layout/bProcess3"/>
    <dgm:cxn modelId="{B3B8DC19-0409-4919-B2EA-49DFB3D96873}" srcId="{DBA32E7A-E95C-466C-9271-8488AAD5D3DE}" destId="{C0E976A4-94FB-4985-A2D9-853ECCD6F549}" srcOrd="9" destOrd="0" parTransId="{B26C80FC-F30D-46D8-86AC-00C5AAFED04C}" sibTransId="{022EC5B8-1368-4AAB-8D12-FA5DD91967D2}"/>
    <dgm:cxn modelId="{D40D1EFA-8BE8-4E4C-840A-82647B4082D5}" type="presOf" srcId="{5ABAF1DC-7045-409D-8FA9-DBC99D12E860}" destId="{618C012F-217A-4AD7-BE90-707D6353E90A}" srcOrd="0" destOrd="0" presId="urn:microsoft.com/office/officeart/2005/8/layout/bProcess3"/>
    <dgm:cxn modelId="{25484CC1-744F-4166-B347-5E0C7DE26738}" type="presOf" srcId="{FC43AE2A-E57D-4F74-94AB-7FC65F9F22F0}" destId="{5DB2950F-ECAB-4F3E-93D7-0B50B2EB2642}" srcOrd="0" destOrd="0" presId="urn:microsoft.com/office/officeart/2005/8/layout/bProcess3"/>
    <dgm:cxn modelId="{75E7DF6A-F2ED-4123-99A6-683D6073664A}" type="presOf" srcId="{43CAEB89-0C9A-4CF1-A9A8-A3C8F8E82FFF}" destId="{54B9A863-6372-4AC3-9395-9719310C2A6E}" srcOrd="0" destOrd="0" presId="urn:microsoft.com/office/officeart/2005/8/layout/bProcess3"/>
    <dgm:cxn modelId="{11679203-ED33-43EE-9B23-03165CC49158}" type="presOf" srcId="{42AE1F68-8FE8-4C53-A5A6-26AF79D065CA}" destId="{AD9E3962-837E-493D-9A9B-F4BF572E9E67}" srcOrd="0" destOrd="0" presId="urn:microsoft.com/office/officeart/2005/8/layout/bProcess3"/>
    <dgm:cxn modelId="{10CCD710-1D0D-45F3-BE55-F85723A588CA}" type="presOf" srcId="{EB84B6E1-5190-4970-9F26-64F8E451F041}" destId="{2D2C62BD-7AA1-4623-B4D9-D4B2A9621E56}" srcOrd="0" destOrd="0" presId="urn:microsoft.com/office/officeart/2005/8/layout/bProcess3"/>
    <dgm:cxn modelId="{6C2FE4B5-78E7-4A01-945B-5D091528E2AB}" type="presOf" srcId="{FA045E33-E634-46E2-A476-CEE2A4A52644}" destId="{015806C3-8278-403B-BC10-EE95901AAB76}" srcOrd="1" destOrd="0" presId="urn:microsoft.com/office/officeart/2005/8/layout/bProcess3"/>
    <dgm:cxn modelId="{980EE4E1-37A0-4EED-B0EC-31B45868FF5B}" type="presOf" srcId="{0A31ECB7-F31E-4900-8ED8-3C8A9F91BBAE}" destId="{93238F14-3D13-4779-9D5A-54FC33A3EEDB}" srcOrd="0" destOrd="0" presId="urn:microsoft.com/office/officeart/2005/8/layout/bProcess3"/>
    <dgm:cxn modelId="{8DA289A8-71E0-4038-BE17-AF545A14743F}" srcId="{DBA32E7A-E95C-466C-9271-8488AAD5D3DE}" destId="{7B0D11E5-E791-420F-B115-D79462613AA3}" srcOrd="12" destOrd="0" parTransId="{A334E331-7B01-4D7B-9CD5-0A4AD7AA817C}" sibTransId="{05C59BFF-987E-4679-9672-3F25072F5FE3}"/>
    <dgm:cxn modelId="{2C1FE282-0A01-40DE-9022-6AE06D150A15}" type="presOf" srcId="{2A377AF2-9B04-466B-B0D7-3804E67B7D59}" destId="{488E5401-30B6-4935-BC0A-16451B099563}" srcOrd="1" destOrd="0" presId="urn:microsoft.com/office/officeart/2005/8/layout/bProcess3"/>
    <dgm:cxn modelId="{4DCDEB3E-AFB2-4BEE-997F-1059832510BD}" type="presOf" srcId="{DAF15454-7522-46FB-AF92-A68CB57061D1}" destId="{C38EAF0B-6E04-47A2-BEA8-2197A9141144}" srcOrd="0" destOrd="0" presId="urn:microsoft.com/office/officeart/2005/8/layout/bProcess3"/>
    <dgm:cxn modelId="{CE289175-0AFD-4B32-997B-81CEFA18100D}" srcId="{DBA32E7A-E95C-466C-9271-8488AAD5D3DE}" destId="{94C9A329-0F98-483D-8197-4078EFCBB470}" srcOrd="1" destOrd="0" parTransId="{35D5A5BC-ADF4-40F0-911B-0EF982BEDA91}" sibTransId="{C6520AE9-EE84-4400-9D24-74BB4A018AEC}"/>
    <dgm:cxn modelId="{D0CAE2E8-BD89-4842-BB0E-EA10AA036E4E}" type="presOf" srcId="{D5C9AFF9-E9A6-4467-B37E-6F83F115F075}" destId="{8E94C877-91BD-4C8A-BB0E-16D3BAC2C30B}" srcOrd="1" destOrd="0" presId="urn:microsoft.com/office/officeart/2005/8/layout/bProcess3"/>
    <dgm:cxn modelId="{127D04B2-A0D7-4BD4-85F0-733A80F8893A}" type="presOf" srcId="{870277EF-A521-412A-8A74-3F4480BBA427}" destId="{3E398989-8174-41CC-82DA-9C02C13D6785}" srcOrd="0" destOrd="0" presId="urn:microsoft.com/office/officeart/2005/8/layout/bProcess3"/>
    <dgm:cxn modelId="{2961482C-8BAA-49C6-92C0-E67B98DC7D02}" type="presOf" srcId="{022EC5B8-1368-4AAB-8D12-FA5DD91967D2}" destId="{E5009B01-D136-42BA-A734-0FE1C47DC48D}" srcOrd="0" destOrd="0" presId="urn:microsoft.com/office/officeart/2005/8/layout/bProcess3"/>
    <dgm:cxn modelId="{7743A0A3-A7A1-4B07-A5F8-9A0E52004090}" srcId="{DBA32E7A-E95C-466C-9271-8488AAD5D3DE}" destId="{FC43AE2A-E57D-4F74-94AB-7FC65F9F22F0}" srcOrd="4" destOrd="0" parTransId="{BB031BF1-1ADF-489C-90C5-9B442A683FD4}" sibTransId="{5ABAF1DC-7045-409D-8FA9-DBC99D12E860}"/>
    <dgm:cxn modelId="{E01525B5-CE1E-4613-858B-7A2569694D12}" type="presOf" srcId="{C6520AE9-EE84-4400-9D24-74BB4A018AEC}" destId="{8CF8AA1C-AA1B-4A66-B559-2547905ABEB9}" srcOrd="0" destOrd="0" presId="urn:microsoft.com/office/officeart/2005/8/layout/bProcess3"/>
    <dgm:cxn modelId="{E3AF33BF-C4AC-46E4-B316-3A89F81BB271}" type="presOf" srcId="{DBA32E7A-E95C-466C-9271-8488AAD5D3DE}" destId="{6CDF2621-15BE-4F4B-BFDA-1B13BC521BB9}" srcOrd="0" destOrd="0" presId="urn:microsoft.com/office/officeart/2005/8/layout/bProcess3"/>
    <dgm:cxn modelId="{98734B69-9856-4D60-993C-449B852AF14B}" srcId="{DBA32E7A-E95C-466C-9271-8488AAD5D3DE}" destId="{2EE393A7-1376-4D27-9D31-3E9C3819E4B6}" srcOrd="10" destOrd="0" parTransId="{95382FB0-E722-4679-B3ED-58C3B45BB203}" sibTransId="{2A377AF2-9B04-466B-B0D7-3804E67B7D59}"/>
    <dgm:cxn modelId="{3795284D-47DD-4C80-AE52-FD91BB5CD2AC}" srcId="{DBA32E7A-E95C-466C-9271-8488AAD5D3DE}" destId="{FBE23CF6-B6EB-4C57-8121-18585025948C}" srcOrd="8" destOrd="0" parTransId="{D65D7670-F11C-438B-8FD9-8C8E74D9F3C3}" sibTransId="{D5C9AFF9-E9A6-4467-B37E-6F83F115F075}"/>
    <dgm:cxn modelId="{1275C947-6A8B-4337-A4AF-E32DF81D6819}" srcId="{DBA32E7A-E95C-466C-9271-8488AAD5D3DE}" destId="{42AE1F68-8FE8-4C53-A5A6-26AF79D065CA}" srcOrd="14" destOrd="0" parTransId="{366DA26A-852C-4B9C-936A-975BABA1AD1D}" sibTransId="{B2F44F38-91A4-400A-8C11-C7FF197DD3D5}"/>
    <dgm:cxn modelId="{2522D6A8-D866-4055-A8F2-CB9D0210801E}" type="presOf" srcId="{2A377AF2-9B04-466B-B0D7-3804E67B7D59}" destId="{0A573662-80CA-4A89-A93C-9E44E57B0D51}" srcOrd="0" destOrd="0" presId="urn:microsoft.com/office/officeart/2005/8/layout/bProcess3"/>
    <dgm:cxn modelId="{0C946F00-F42E-448C-B186-5EB01447E271}" type="presOf" srcId="{B33ECC9A-0E13-49A5-BF24-260006612536}" destId="{C854ADE0-2418-4FA3-B237-C8A06588CBB2}" srcOrd="1" destOrd="0" presId="urn:microsoft.com/office/officeart/2005/8/layout/bProcess3"/>
    <dgm:cxn modelId="{86C5DE4B-E4F3-41BF-BEEC-FDE04E1CCC7D}" type="presOf" srcId="{DC0EC8DB-9169-40DE-AD87-A3E031C35E8D}" destId="{47101DF4-CFF8-4239-A158-E06FBD4C3B82}" srcOrd="1" destOrd="0" presId="urn:microsoft.com/office/officeart/2005/8/layout/bProcess3"/>
    <dgm:cxn modelId="{C4358053-05D8-4D1F-AFBE-78190CB1D3C3}" type="presOf" srcId="{83132A83-481C-4E28-9641-DFF7C5014BD2}" destId="{5D36F07A-E90A-4901-ABC1-0BB2FCEDB859}" srcOrd="0" destOrd="0" presId="urn:microsoft.com/office/officeart/2005/8/layout/bProcess3"/>
    <dgm:cxn modelId="{7FEE49C5-9336-4B6F-8E38-E9915E365D49}" type="presOf" srcId="{C6520AE9-EE84-4400-9D24-74BB4A018AEC}" destId="{E75089A1-7283-4747-985E-6A64A743F61A}" srcOrd="1" destOrd="0" presId="urn:microsoft.com/office/officeart/2005/8/layout/bProcess3"/>
    <dgm:cxn modelId="{0DB5032E-25D1-4B95-8329-40107E4E4874}" srcId="{DBA32E7A-E95C-466C-9271-8488AAD5D3DE}" destId="{D7D67B2E-F422-4D05-8559-DEF0FD6980FD}" srcOrd="16" destOrd="0" parTransId="{56B17DD5-46C6-4282-A3A7-FCD4C6117841}" sibTransId="{EB84B6E1-5190-4970-9F26-64F8E451F041}"/>
    <dgm:cxn modelId="{0673924A-0632-4545-AA03-BB3DFBF0DAD7}" type="presOf" srcId="{8A36C270-FC63-4838-8140-F55C128094CD}" destId="{ADCDDFFF-E335-4DFB-9FB7-148A0FA3C87D}" srcOrd="0" destOrd="0" presId="urn:microsoft.com/office/officeart/2005/8/layout/bProcess3"/>
    <dgm:cxn modelId="{5F4E374E-98F4-44B1-9FEA-83CA31759E96}" type="presOf" srcId="{94C9A329-0F98-483D-8197-4078EFCBB470}" destId="{5FAF518D-EBE1-405D-B621-7B49B2EADE24}" srcOrd="0" destOrd="0" presId="urn:microsoft.com/office/officeart/2005/8/layout/bProcess3"/>
    <dgm:cxn modelId="{661CDE32-27D8-46B2-9449-FBB8BFA48835}" type="presOf" srcId="{B119CD92-F225-412E-91A6-A838E78628B2}" destId="{BF04AC19-6FC6-4717-A1C4-B1EC2CCF1BD1}" srcOrd="0" destOrd="0" presId="urn:microsoft.com/office/officeart/2005/8/layout/bProcess3"/>
    <dgm:cxn modelId="{4CA726F1-1959-4D9E-BF4C-EBCFC901B98B}" srcId="{DBA32E7A-E95C-466C-9271-8488AAD5D3DE}" destId="{ACB8247D-EB00-4B4A-A16C-8EC172EC484E}" srcOrd="3" destOrd="0" parTransId="{AA33060B-47F9-48BC-A581-2A054D9B4470}" sibTransId="{B257C227-A872-43BA-8ED9-6DDBE960E55C}"/>
    <dgm:cxn modelId="{6BDAA12B-0E3D-4F08-A82E-DC650DDE7D9F}" srcId="{DBA32E7A-E95C-466C-9271-8488AAD5D3DE}" destId="{43CAEB89-0C9A-4CF1-A9A8-A3C8F8E82FFF}" srcOrd="5" destOrd="0" parTransId="{0E62BB04-DD27-49FD-BDA7-2DE4D6604735}" sibTransId="{62278637-2FB9-486A-9596-8A6C551C01B4}"/>
    <dgm:cxn modelId="{7F2A9AFD-6910-4997-BC4E-BD9E3D6BD819}" type="presOf" srcId="{D5C9AFF9-E9A6-4467-B37E-6F83F115F075}" destId="{DD982369-8C33-41E6-B148-9B4EDD15582A}" srcOrd="0" destOrd="0" presId="urn:microsoft.com/office/officeart/2005/8/layout/bProcess3"/>
    <dgm:cxn modelId="{BAF343DC-E1E7-4D79-8986-5610652D8804}" type="presOf" srcId="{204A0F61-F177-458F-8BA8-2BC0B5E5032D}" destId="{EF0A3209-B13B-4DFC-B2BA-3B9F5949D230}" srcOrd="1" destOrd="0" presId="urn:microsoft.com/office/officeart/2005/8/layout/bProcess3"/>
    <dgm:cxn modelId="{C9D393D3-0492-4E0A-BC68-0C57927C16E2}" type="presOf" srcId="{62278637-2FB9-486A-9596-8A6C551C01B4}" destId="{C474A492-5B55-43B4-8797-E0FD769487E6}" srcOrd="0" destOrd="0" presId="urn:microsoft.com/office/officeart/2005/8/layout/bProcess3"/>
    <dgm:cxn modelId="{29288298-15F1-4B01-81E6-A15D3AA1D196}" type="presOf" srcId="{B0D8B6EE-4A24-43A3-8A75-D8C7C3034469}" destId="{0691A6D7-CCE1-4C1E-B8A7-6ABF4E31F59E}" srcOrd="1" destOrd="0" presId="urn:microsoft.com/office/officeart/2005/8/layout/bProcess3"/>
    <dgm:cxn modelId="{E2D81B9C-8C61-4D7B-9EDA-775BC2360985}" srcId="{DBA32E7A-E95C-466C-9271-8488AAD5D3DE}" destId="{B7A9BD04-FF1F-4971-9388-E1F011817A91}" srcOrd="13" destOrd="0" parTransId="{331FD234-C9B9-4F50-822B-2A3C1FF02BA3}" sibTransId="{204A0F61-F177-458F-8BA8-2BC0B5E5032D}"/>
    <dgm:cxn modelId="{DE853DA0-D6A8-4941-A57F-040967B56645}" type="presOf" srcId="{5ABAF1DC-7045-409D-8FA9-DBC99D12E860}" destId="{D068BCD2-29CF-42AA-8F8D-C244B470D14E}" srcOrd="1" destOrd="0" presId="urn:microsoft.com/office/officeart/2005/8/layout/bProcess3"/>
    <dgm:cxn modelId="{A2FB1876-4CB0-4AF1-9DC6-AF8F9D463EF1}" type="presParOf" srcId="{6CDF2621-15BE-4F4B-BFDA-1B13BC521BB9}" destId="{B25726FF-E9F7-443E-A713-1C2991CB8176}" srcOrd="0" destOrd="0" presId="urn:microsoft.com/office/officeart/2005/8/layout/bProcess3"/>
    <dgm:cxn modelId="{DCC984A8-846A-4A71-9B1E-F541AC1CE8B4}" type="presParOf" srcId="{6CDF2621-15BE-4F4B-BFDA-1B13BC521BB9}" destId="{93238F14-3D13-4779-9D5A-54FC33A3EEDB}" srcOrd="1" destOrd="0" presId="urn:microsoft.com/office/officeart/2005/8/layout/bProcess3"/>
    <dgm:cxn modelId="{4D73D08D-20D0-4828-A5FB-6B601ACCB925}" type="presParOf" srcId="{93238F14-3D13-4779-9D5A-54FC33A3EEDB}" destId="{6932C652-0A25-4575-9DFD-3F2E473BE0E3}" srcOrd="0" destOrd="0" presId="urn:microsoft.com/office/officeart/2005/8/layout/bProcess3"/>
    <dgm:cxn modelId="{9BA0EB71-4089-4112-8CC4-93B51CAECDD3}" type="presParOf" srcId="{6CDF2621-15BE-4F4B-BFDA-1B13BC521BB9}" destId="{5FAF518D-EBE1-405D-B621-7B49B2EADE24}" srcOrd="2" destOrd="0" presId="urn:microsoft.com/office/officeart/2005/8/layout/bProcess3"/>
    <dgm:cxn modelId="{4B0198F6-82F5-466D-BB0D-365DED564825}" type="presParOf" srcId="{6CDF2621-15BE-4F4B-BFDA-1B13BC521BB9}" destId="{8CF8AA1C-AA1B-4A66-B559-2547905ABEB9}" srcOrd="3" destOrd="0" presId="urn:microsoft.com/office/officeart/2005/8/layout/bProcess3"/>
    <dgm:cxn modelId="{87CD9B59-0C36-4332-80A4-F22EF54F8ACA}" type="presParOf" srcId="{8CF8AA1C-AA1B-4A66-B559-2547905ABEB9}" destId="{E75089A1-7283-4747-985E-6A64A743F61A}" srcOrd="0" destOrd="0" presId="urn:microsoft.com/office/officeart/2005/8/layout/bProcess3"/>
    <dgm:cxn modelId="{B6044B21-22EF-45EA-96D8-6249C784D1B9}" type="presParOf" srcId="{6CDF2621-15BE-4F4B-BFDA-1B13BC521BB9}" destId="{8D73A3D8-8EF0-4D25-B1C2-AF6820DF5CE7}" srcOrd="4" destOrd="0" presId="urn:microsoft.com/office/officeart/2005/8/layout/bProcess3"/>
    <dgm:cxn modelId="{F508B209-B32F-45F3-ADD5-FCB21FF9BE53}" type="presParOf" srcId="{6CDF2621-15BE-4F4B-BFDA-1B13BC521BB9}" destId="{05D812B5-95C0-433D-B318-BA0D5CA88186}" srcOrd="5" destOrd="0" presId="urn:microsoft.com/office/officeart/2005/8/layout/bProcess3"/>
    <dgm:cxn modelId="{F16B454D-C364-4844-9C8E-E705F284055C}" type="presParOf" srcId="{05D812B5-95C0-433D-B318-BA0D5CA88186}" destId="{015806C3-8278-403B-BC10-EE95901AAB76}" srcOrd="0" destOrd="0" presId="urn:microsoft.com/office/officeart/2005/8/layout/bProcess3"/>
    <dgm:cxn modelId="{BA2D68D6-79D0-4B5F-8444-E6E77CB8FA44}" type="presParOf" srcId="{6CDF2621-15BE-4F4B-BFDA-1B13BC521BB9}" destId="{E9EF3975-24A7-4ED8-8F3B-5F97D795804D}" srcOrd="6" destOrd="0" presId="urn:microsoft.com/office/officeart/2005/8/layout/bProcess3"/>
    <dgm:cxn modelId="{D26C3524-DED0-4C82-8F85-EC70628C9D18}" type="presParOf" srcId="{6CDF2621-15BE-4F4B-BFDA-1B13BC521BB9}" destId="{A2D8E637-97E6-4CED-A116-43D2A10E7C36}" srcOrd="7" destOrd="0" presId="urn:microsoft.com/office/officeart/2005/8/layout/bProcess3"/>
    <dgm:cxn modelId="{0E22DF98-2115-4246-96E3-39B2848366B4}" type="presParOf" srcId="{A2D8E637-97E6-4CED-A116-43D2A10E7C36}" destId="{D5DD8AA6-C914-44C3-9123-C67D719CAB6E}" srcOrd="0" destOrd="0" presId="urn:microsoft.com/office/officeart/2005/8/layout/bProcess3"/>
    <dgm:cxn modelId="{78D46DAE-08AB-455B-AD3D-3EE15B1178F3}" type="presParOf" srcId="{6CDF2621-15BE-4F4B-BFDA-1B13BC521BB9}" destId="{5DB2950F-ECAB-4F3E-93D7-0B50B2EB2642}" srcOrd="8" destOrd="0" presId="urn:microsoft.com/office/officeart/2005/8/layout/bProcess3"/>
    <dgm:cxn modelId="{3B2A50AC-31B5-4C52-AD25-433A70B4F602}" type="presParOf" srcId="{6CDF2621-15BE-4F4B-BFDA-1B13BC521BB9}" destId="{618C012F-217A-4AD7-BE90-707D6353E90A}" srcOrd="9" destOrd="0" presId="urn:microsoft.com/office/officeart/2005/8/layout/bProcess3"/>
    <dgm:cxn modelId="{53325EFC-1CE5-4866-884F-2AF048A5FD80}" type="presParOf" srcId="{618C012F-217A-4AD7-BE90-707D6353E90A}" destId="{D068BCD2-29CF-42AA-8F8D-C244B470D14E}" srcOrd="0" destOrd="0" presId="urn:microsoft.com/office/officeart/2005/8/layout/bProcess3"/>
    <dgm:cxn modelId="{26300712-A2C1-4A36-8DBA-071845946B22}" type="presParOf" srcId="{6CDF2621-15BE-4F4B-BFDA-1B13BC521BB9}" destId="{54B9A863-6372-4AC3-9395-9719310C2A6E}" srcOrd="10" destOrd="0" presId="urn:microsoft.com/office/officeart/2005/8/layout/bProcess3"/>
    <dgm:cxn modelId="{6C41BA08-3CA4-40B5-BC4D-9193E48DE4A4}" type="presParOf" srcId="{6CDF2621-15BE-4F4B-BFDA-1B13BC521BB9}" destId="{C474A492-5B55-43B4-8797-E0FD769487E6}" srcOrd="11" destOrd="0" presId="urn:microsoft.com/office/officeart/2005/8/layout/bProcess3"/>
    <dgm:cxn modelId="{E8B5D63E-94EF-4C41-B5C3-46D91F0CA9CA}" type="presParOf" srcId="{C474A492-5B55-43B4-8797-E0FD769487E6}" destId="{B78C7779-27BA-4E6C-AB71-A168DF1A922B}" srcOrd="0" destOrd="0" presId="urn:microsoft.com/office/officeart/2005/8/layout/bProcess3"/>
    <dgm:cxn modelId="{A60B1723-0571-426E-A552-F0EC912C8961}" type="presParOf" srcId="{6CDF2621-15BE-4F4B-BFDA-1B13BC521BB9}" destId="{BF04AC19-6FC6-4717-A1C4-B1EC2CCF1BD1}" srcOrd="12" destOrd="0" presId="urn:microsoft.com/office/officeart/2005/8/layout/bProcess3"/>
    <dgm:cxn modelId="{F3462C6F-D134-440D-9834-CD688F0A1BD8}" type="presParOf" srcId="{6CDF2621-15BE-4F4B-BFDA-1B13BC521BB9}" destId="{ACA01727-58DF-4676-B4E7-974471382E2D}" srcOrd="13" destOrd="0" presId="urn:microsoft.com/office/officeart/2005/8/layout/bProcess3"/>
    <dgm:cxn modelId="{7A9ECC7F-DCAF-4DC7-9C0C-C47D0B3BFA88}" type="presParOf" srcId="{ACA01727-58DF-4676-B4E7-974471382E2D}" destId="{47101DF4-CFF8-4239-A158-E06FBD4C3B82}" srcOrd="0" destOrd="0" presId="urn:microsoft.com/office/officeart/2005/8/layout/bProcess3"/>
    <dgm:cxn modelId="{4B8D5CE3-DB16-4EDC-B480-BD4C293686AA}" type="presParOf" srcId="{6CDF2621-15BE-4F4B-BFDA-1B13BC521BB9}" destId="{5D36F07A-E90A-4901-ABC1-0BB2FCEDB859}" srcOrd="14" destOrd="0" presId="urn:microsoft.com/office/officeart/2005/8/layout/bProcess3"/>
    <dgm:cxn modelId="{4B3F0627-722A-4EE9-91CD-8901913B74B9}" type="presParOf" srcId="{6CDF2621-15BE-4F4B-BFDA-1B13BC521BB9}" destId="{B2723A62-D357-4BB6-B2D6-8C635C409881}" srcOrd="15" destOrd="0" presId="urn:microsoft.com/office/officeart/2005/8/layout/bProcess3"/>
    <dgm:cxn modelId="{A801A04A-F993-4EEA-A423-7EB2F436CA58}" type="presParOf" srcId="{B2723A62-D357-4BB6-B2D6-8C635C409881}" destId="{343C5C4B-3228-4C85-9637-8B62D5633A11}" srcOrd="0" destOrd="0" presId="urn:microsoft.com/office/officeart/2005/8/layout/bProcess3"/>
    <dgm:cxn modelId="{B493D6A3-AEB4-40BC-B4C8-B7F0326D592E}" type="presParOf" srcId="{6CDF2621-15BE-4F4B-BFDA-1B13BC521BB9}" destId="{50E0C26E-2880-4635-B278-213928C9E053}" srcOrd="16" destOrd="0" presId="urn:microsoft.com/office/officeart/2005/8/layout/bProcess3"/>
    <dgm:cxn modelId="{A204935E-DED3-4600-A9A0-6D3119681A2E}" type="presParOf" srcId="{6CDF2621-15BE-4F4B-BFDA-1B13BC521BB9}" destId="{DD982369-8C33-41E6-B148-9B4EDD15582A}" srcOrd="17" destOrd="0" presId="urn:microsoft.com/office/officeart/2005/8/layout/bProcess3"/>
    <dgm:cxn modelId="{83AA62AF-40CD-420B-B0DD-147B440D02CF}" type="presParOf" srcId="{DD982369-8C33-41E6-B148-9B4EDD15582A}" destId="{8E94C877-91BD-4C8A-BB0E-16D3BAC2C30B}" srcOrd="0" destOrd="0" presId="urn:microsoft.com/office/officeart/2005/8/layout/bProcess3"/>
    <dgm:cxn modelId="{E0819004-717E-4E55-A7DB-C2E3C4AEE564}" type="presParOf" srcId="{6CDF2621-15BE-4F4B-BFDA-1B13BC521BB9}" destId="{21F99608-2A1B-4CDE-A72D-E2BE66493037}" srcOrd="18" destOrd="0" presId="urn:microsoft.com/office/officeart/2005/8/layout/bProcess3"/>
    <dgm:cxn modelId="{1D30FCB1-86E0-46A0-ABDF-AC5BC0547A93}" type="presParOf" srcId="{6CDF2621-15BE-4F4B-BFDA-1B13BC521BB9}" destId="{E5009B01-D136-42BA-A734-0FE1C47DC48D}" srcOrd="19" destOrd="0" presId="urn:microsoft.com/office/officeart/2005/8/layout/bProcess3"/>
    <dgm:cxn modelId="{B89C1FB8-4372-441B-8DF8-F4970E184729}" type="presParOf" srcId="{E5009B01-D136-42BA-A734-0FE1C47DC48D}" destId="{4B269955-3A5A-4AE2-A0BC-02CB59E57EE7}" srcOrd="0" destOrd="0" presId="urn:microsoft.com/office/officeart/2005/8/layout/bProcess3"/>
    <dgm:cxn modelId="{3F80C8BE-5B01-4F1D-996C-3F6447A55AA7}" type="presParOf" srcId="{6CDF2621-15BE-4F4B-BFDA-1B13BC521BB9}" destId="{1847A0B8-317B-49CE-8EB3-8B248E2325EE}" srcOrd="20" destOrd="0" presId="urn:microsoft.com/office/officeart/2005/8/layout/bProcess3"/>
    <dgm:cxn modelId="{49F21851-25D8-44A8-960E-01AFD57B7464}" type="presParOf" srcId="{6CDF2621-15BE-4F4B-BFDA-1B13BC521BB9}" destId="{0A573662-80CA-4A89-A93C-9E44E57B0D51}" srcOrd="21" destOrd="0" presId="urn:microsoft.com/office/officeart/2005/8/layout/bProcess3"/>
    <dgm:cxn modelId="{B85AF02E-6605-46DE-82A1-1A3765DA4A8F}" type="presParOf" srcId="{0A573662-80CA-4A89-A93C-9E44E57B0D51}" destId="{488E5401-30B6-4935-BC0A-16451B099563}" srcOrd="0" destOrd="0" presId="urn:microsoft.com/office/officeart/2005/8/layout/bProcess3"/>
    <dgm:cxn modelId="{58AD3AE3-2F36-4208-8224-52DC2734D09A}" type="presParOf" srcId="{6CDF2621-15BE-4F4B-BFDA-1B13BC521BB9}" destId="{A3CED833-1984-42D3-B541-6E799960FE34}" srcOrd="22" destOrd="0" presId="urn:microsoft.com/office/officeart/2005/8/layout/bProcess3"/>
    <dgm:cxn modelId="{C3376590-298E-4F1D-B491-8270737B4C58}" type="presParOf" srcId="{6CDF2621-15BE-4F4B-BFDA-1B13BC521BB9}" destId="{3E398989-8174-41CC-82DA-9C02C13D6785}" srcOrd="23" destOrd="0" presId="urn:microsoft.com/office/officeart/2005/8/layout/bProcess3"/>
    <dgm:cxn modelId="{135278CF-9893-47CB-A8F3-78FA168FC91D}" type="presParOf" srcId="{3E398989-8174-41CC-82DA-9C02C13D6785}" destId="{CEFD522B-1BBA-4721-9863-38A38885FDB6}" srcOrd="0" destOrd="0" presId="urn:microsoft.com/office/officeart/2005/8/layout/bProcess3"/>
    <dgm:cxn modelId="{5D5880FD-D5DB-4AB0-99CD-27EDD0FB734F}" type="presParOf" srcId="{6CDF2621-15BE-4F4B-BFDA-1B13BC521BB9}" destId="{F405F9F4-AA93-4695-8C5C-ECA8083647D9}" srcOrd="24" destOrd="0" presId="urn:microsoft.com/office/officeart/2005/8/layout/bProcess3"/>
    <dgm:cxn modelId="{697D864C-087D-4A91-BB83-86D285A29E17}" type="presParOf" srcId="{6CDF2621-15BE-4F4B-BFDA-1B13BC521BB9}" destId="{AD2D10C0-C56D-479F-A713-86A23D61C6F8}" srcOrd="25" destOrd="0" presId="urn:microsoft.com/office/officeart/2005/8/layout/bProcess3"/>
    <dgm:cxn modelId="{9AEA84B1-BAFD-45FC-A70D-F82598F64F53}" type="presParOf" srcId="{AD2D10C0-C56D-479F-A713-86A23D61C6F8}" destId="{C3FB55DF-35A3-4F27-8765-96CAA90798F0}" srcOrd="0" destOrd="0" presId="urn:microsoft.com/office/officeart/2005/8/layout/bProcess3"/>
    <dgm:cxn modelId="{B7274DB7-141D-429F-9E92-C8721E7E41C9}" type="presParOf" srcId="{6CDF2621-15BE-4F4B-BFDA-1B13BC521BB9}" destId="{C2301A0C-E20E-43F9-AB73-6CCB6B2877B6}" srcOrd="26" destOrd="0" presId="urn:microsoft.com/office/officeart/2005/8/layout/bProcess3"/>
    <dgm:cxn modelId="{4D31CC8D-EDA5-472A-AC1E-DC3551F2B11C}" type="presParOf" srcId="{6CDF2621-15BE-4F4B-BFDA-1B13BC521BB9}" destId="{B52C5061-A70D-4944-A673-29BF671BD07D}" srcOrd="27" destOrd="0" presId="urn:microsoft.com/office/officeart/2005/8/layout/bProcess3"/>
    <dgm:cxn modelId="{60EFDFF5-D70B-4B91-B093-06E4AA5767CB}" type="presParOf" srcId="{B52C5061-A70D-4944-A673-29BF671BD07D}" destId="{EF0A3209-B13B-4DFC-B2BA-3B9F5949D230}" srcOrd="0" destOrd="0" presId="urn:microsoft.com/office/officeart/2005/8/layout/bProcess3"/>
    <dgm:cxn modelId="{86CAFE39-B00C-4AD0-9FC3-0FF25D8BA7CA}" type="presParOf" srcId="{6CDF2621-15BE-4F4B-BFDA-1B13BC521BB9}" destId="{AD9E3962-837E-493D-9A9B-F4BF572E9E67}" srcOrd="28" destOrd="0" presId="urn:microsoft.com/office/officeart/2005/8/layout/bProcess3"/>
    <dgm:cxn modelId="{E9D9FA49-8D9A-4C55-B556-E1AC57FB891E}" type="presParOf" srcId="{6CDF2621-15BE-4F4B-BFDA-1B13BC521BB9}" destId="{7C699201-745C-4693-81CE-7AC0DA268B8D}" srcOrd="29" destOrd="0" presId="urn:microsoft.com/office/officeart/2005/8/layout/bProcess3"/>
    <dgm:cxn modelId="{F6A58C00-9327-4FEC-9AD5-F51C87CFD83F}" type="presParOf" srcId="{7C699201-745C-4693-81CE-7AC0DA268B8D}" destId="{925B10DC-C0BB-47B6-B972-03752F0AC9AB}" srcOrd="0" destOrd="0" presId="urn:microsoft.com/office/officeart/2005/8/layout/bProcess3"/>
    <dgm:cxn modelId="{6D5E7A78-B858-4E72-A675-63BCC87A2F3B}" type="presParOf" srcId="{6CDF2621-15BE-4F4B-BFDA-1B13BC521BB9}" destId="{ADCDDFFF-E335-4DFB-9FB7-148A0FA3C87D}" srcOrd="30" destOrd="0" presId="urn:microsoft.com/office/officeart/2005/8/layout/bProcess3"/>
    <dgm:cxn modelId="{D61536AD-123B-4168-B049-ADA9C0F9D2D4}" type="presParOf" srcId="{6CDF2621-15BE-4F4B-BFDA-1B13BC521BB9}" destId="{FD4A50A2-93FC-483F-85FB-83AB5AA84E39}" srcOrd="31" destOrd="0" presId="urn:microsoft.com/office/officeart/2005/8/layout/bProcess3"/>
    <dgm:cxn modelId="{CECFFE8D-9F16-4501-B355-B59D7E6CA039}" type="presParOf" srcId="{FD4A50A2-93FC-483F-85FB-83AB5AA84E39}" destId="{0691A6D7-CCE1-4C1E-B8A7-6ABF4E31F59E}" srcOrd="0" destOrd="0" presId="urn:microsoft.com/office/officeart/2005/8/layout/bProcess3"/>
    <dgm:cxn modelId="{FCD28FE2-AA09-450F-8809-DDD28D87647B}" type="presParOf" srcId="{6CDF2621-15BE-4F4B-BFDA-1B13BC521BB9}" destId="{80338B58-C2C8-44E3-8C42-C7CEAA098EAD}" srcOrd="32" destOrd="0" presId="urn:microsoft.com/office/officeart/2005/8/layout/bProcess3"/>
    <dgm:cxn modelId="{2CC831A1-CE57-40FC-A485-08BFC7F209DF}" type="presParOf" srcId="{6CDF2621-15BE-4F4B-BFDA-1B13BC521BB9}" destId="{2D2C62BD-7AA1-4623-B4D9-D4B2A9621E56}" srcOrd="33" destOrd="0" presId="urn:microsoft.com/office/officeart/2005/8/layout/bProcess3"/>
    <dgm:cxn modelId="{09B0DA41-8CBB-4E1B-964A-027B9EE8D4C6}" type="presParOf" srcId="{2D2C62BD-7AA1-4623-B4D9-D4B2A9621E56}" destId="{A0B9B50C-FF9E-4497-B830-C9EBCFBB6033}" srcOrd="0" destOrd="0" presId="urn:microsoft.com/office/officeart/2005/8/layout/bProcess3"/>
    <dgm:cxn modelId="{66845166-E93D-40B6-8A69-32BD38540A34}" type="presParOf" srcId="{6CDF2621-15BE-4F4B-BFDA-1B13BC521BB9}" destId="{3DAF2A39-4C35-4E05-8519-87534D06A4A4}" srcOrd="34" destOrd="0" presId="urn:microsoft.com/office/officeart/2005/8/layout/bProcess3"/>
    <dgm:cxn modelId="{75F2018D-1497-4E58-B1A7-469517887901}" type="presParOf" srcId="{6CDF2621-15BE-4F4B-BFDA-1B13BC521BB9}" destId="{5A66FEEF-162B-4E95-8760-8DC59EA4E30B}" srcOrd="35" destOrd="0" presId="urn:microsoft.com/office/officeart/2005/8/layout/bProcess3"/>
    <dgm:cxn modelId="{8885D999-F4A2-4F9B-B889-474E7BE7FF9F}" type="presParOf" srcId="{5A66FEEF-162B-4E95-8760-8DC59EA4E30B}" destId="{C854ADE0-2418-4FA3-B237-C8A06588CBB2}" srcOrd="0" destOrd="0" presId="urn:microsoft.com/office/officeart/2005/8/layout/bProcess3"/>
    <dgm:cxn modelId="{19DD60CE-E40E-4082-9B6D-046CC38D246D}" type="presParOf" srcId="{6CDF2621-15BE-4F4B-BFDA-1B13BC521BB9}" destId="{C38EAF0B-6E04-47A2-BEA8-2197A9141144}" srcOrd="3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38F14-3D13-4779-9D5A-54FC33A3EEDB}">
      <dsp:nvSpPr>
        <dsp:cNvPr id="0" name=""/>
        <dsp:cNvSpPr/>
      </dsp:nvSpPr>
      <dsp:spPr>
        <a:xfrm>
          <a:off x="2488347" y="484081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2754" y="527802"/>
        <a:ext cx="19969" cy="3997"/>
      </dsp:txXfrm>
    </dsp:sp>
    <dsp:sp modelId="{B25726FF-E9F7-443E-A713-1C2991CB8176}">
      <dsp:nvSpPr>
        <dsp:cNvPr id="0" name=""/>
        <dsp:cNvSpPr/>
      </dsp:nvSpPr>
      <dsp:spPr>
        <a:xfrm>
          <a:off x="753694" y="8865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Import data from ‘Companies’ and ‘round2’ and create two Data frames  </a:t>
          </a:r>
        </a:p>
      </dsp:txBody>
      <dsp:txXfrm>
        <a:off x="753694" y="8865"/>
        <a:ext cx="1736452" cy="1041871"/>
      </dsp:txXfrm>
    </dsp:sp>
    <dsp:sp modelId="{8CF8AA1C-AA1B-4A66-B559-2547905ABEB9}">
      <dsp:nvSpPr>
        <dsp:cNvPr id="0" name=""/>
        <dsp:cNvSpPr/>
      </dsp:nvSpPr>
      <dsp:spPr>
        <a:xfrm>
          <a:off x="4624183" y="484081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590" y="527802"/>
        <a:ext cx="19969" cy="3997"/>
      </dsp:txXfrm>
    </dsp:sp>
    <dsp:sp modelId="{5FAF518D-EBE1-405D-B621-7B49B2EADE24}">
      <dsp:nvSpPr>
        <dsp:cNvPr id="0" name=""/>
        <dsp:cNvSpPr/>
      </dsp:nvSpPr>
      <dsp:spPr>
        <a:xfrm>
          <a:off x="2889531" y="8865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Get</a:t>
          </a:r>
          <a:r>
            <a:rPr lang="en-US" sz="2700" kern="1200" dirty="0"/>
            <a:t> </a:t>
          </a:r>
          <a:r>
            <a:rPr lang="en-US" sz="1400" kern="1200" dirty="0"/>
            <a:t>Unique companies in both the Data frames</a:t>
          </a:r>
        </a:p>
      </dsp:txBody>
      <dsp:txXfrm>
        <a:off x="2889531" y="8865"/>
        <a:ext cx="1736452" cy="1041871"/>
      </dsp:txXfrm>
    </dsp:sp>
    <dsp:sp modelId="{05D812B5-95C0-433D-B318-BA0D5CA88186}">
      <dsp:nvSpPr>
        <dsp:cNvPr id="0" name=""/>
        <dsp:cNvSpPr/>
      </dsp:nvSpPr>
      <dsp:spPr>
        <a:xfrm>
          <a:off x="6760019" y="484081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427" y="527802"/>
        <a:ext cx="19969" cy="3997"/>
      </dsp:txXfrm>
    </dsp:sp>
    <dsp:sp modelId="{8D73A3D8-8EF0-4D25-B1C2-AF6820DF5CE7}">
      <dsp:nvSpPr>
        <dsp:cNvPr id="0" name=""/>
        <dsp:cNvSpPr/>
      </dsp:nvSpPr>
      <dsp:spPr>
        <a:xfrm>
          <a:off x="5025367" y="3583"/>
          <a:ext cx="1736452" cy="10524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Check if ‘round2’ contains all companies listed in ‘companies’ Data frame  </a:t>
          </a:r>
        </a:p>
      </dsp:txBody>
      <dsp:txXfrm>
        <a:off x="5025367" y="3583"/>
        <a:ext cx="1736452" cy="1052435"/>
      </dsp:txXfrm>
    </dsp:sp>
    <dsp:sp modelId="{A2D8E637-97E6-4CED-A116-43D2A10E7C36}">
      <dsp:nvSpPr>
        <dsp:cNvPr id="0" name=""/>
        <dsp:cNvSpPr/>
      </dsp:nvSpPr>
      <dsp:spPr>
        <a:xfrm>
          <a:off x="8895855" y="484081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070263" y="527802"/>
        <a:ext cx="19969" cy="3997"/>
      </dsp:txXfrm>
    </dsp:sp>
    <dsp:sp modelId="{E9EF3975-24A7-4ED8-8F3B-5F97D795804D}">
      <dsp:nvSpPr>
        <dsp:cNvPr id="0" name=""/>
        <dsp:cNvSpPr/>
      </dsp:nvSpPr>
      <dsp:spPr>
        <a:xfrm>
          <a:off x="7161203" y="8865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Perform an Inner Join to merge ‘round2’ and ‘companies’ to create </a:t>
          </a:r>
          <a:r>
            <a:rPr lang="en-US" sz="1400" kern="1200" dirty="0" err="1"/>
            <a:t>master_Dataframe</a:t>
          </a:r>
          <a:endParaRPr lang="en-US" sz="1400" kern="1200" dirty="0"/>
        </a:p>
      </dsp:txBody>
      <dsp:txXfrm>
        <a:off x="7161203" y="8865"/>
        <a:ext cx="1736452" cy="1041871"/>
      </dsp:txXfrm>
    </dsp:sp>
    <dsp:sp modelId="{618C012F-217A-4AD7-BE90-707D6353E90A}">
      <dsp:nvSpPr>
        <dsp:cNvPr id="0" name=""/>
        <dsp:cNvSpPr/>
      </dsp:nvSpPr>
      <dsp:spPr>
        <a:xfrm>
          <a:off x="1621921" y="1048937"/>
          <a:ext cx="8543344" cy="374066"/>
        </a:xfrm>
        <a:custGeom>
          <a:avLst/>
          <a:gdLst/>
          <a:ahLst/>
          <a:cxnLst/>
          <a:rect l="0" t="0" r="0" b="0"/>
          <a:pathLst>
            <a:path>
              <a:moveTo>
                <a:pt x="8543344" y="0"/>
              </a:moveTo>
              <a:lnTo>
                <a:pt x="8543344" y="204133"/>
              </a:lnTo>
              <a:lnTo>
                <a:pt x="0" y="204133"/>
              </a:lnTo>
              <a:lnTo>
                <a:pt x="0" y="3740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79770" y="1233971"/>
        <a:ext cx="427646" cy="3997"/>
      </dsp:txXfrm>
    </dsp:sp>
    <dsp:sp modelId="{5DB2950F-ECAB-4F3E-93D7-0B50B2EB2642}">
      <dsp:nvSpPr>
        <dsp:cNvPr id="0" name=""/>
        <dsp:cNvSpPr/>
      </dsp:nvSpPr>
      <dsp:spPr>
        <a:xfrm>
          <a:off x="9297039" y="8865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Perform data cleaning on </a:t>
          </a:r>
          <a:r>
            <a:rPr lang="en-US" sz="1400" kern="1200" dirty="0" err="1"/>
            <a:t>master_Dataframe</a:t>
          </a:r>
          <a:r>
            <a:rPr lang="en-US" sz="1400" kern="1200" dirty="0"/>
            <a:t> </a:t>
          </a:r>
        </a:p>
      </dsp:txBody>
      <dsp:txXfrm>
        <a:off x="9297039" y="8865"/>
        <a:ext cx="1736452" cy="1041871"/>
      </dsp:txXfrm>
    </dsp:sp>
    <dsp:sp modelId="{C474A492-5B55-43B4-8797-E0FD769487E6}">
      <dsp:nvSpPr>
        <dsp:cNvPr id="0" name=""/>
        <dsp:cNvSpPr/>
      </dsp:nvSpPr>
      <dsp:spPr>
        <a:xfrm>
          <a:off x="2488347" y="193061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2754" y="1974340"/>
        <a:ext cx="19969" cy="3997"/>
      </dsp:txXfrm>
    </dsp:sp>
    <dsp:sp modelId="{54B9A863-6372-4AC3-9395-9719310C2A6E}">
      <dsp:nvSpPr>
        <dsp:cNvPr id="0" name=""/>
        <dsp:cNvSpPr/>
      </dsp:nvSpPr>
      <dsp:spPr>
        <a:xfrm>
          <a:off x="753694" y="1455403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Convert field: ‘</a:t>
          </a:r>
          <a:r>
            <a:rPr lang="en-US" sz="1400" kern="1200" dirty="0" err="1"/>
            <a:t>raised_amount_usd</a:t>
          </a:r>
          <a:r>
            <a:rPr lang="en-US" sz="1400" kern="1200" dirty="0"/>
            <a:t>’ to $millions</a:t>
          </a:r>
        </a:p>
      </dsp:txBody>
      <dsp:txXfrm>
        <a:off x="753694" y="1455403"/>
        <a:ext cx="1736452" cy="1041871"/>
      </dsp:txXfrm>
    </dsp:sp>
    <dsp:sp modelId="{ACA01727-58DF-4676-B4E7-974471382E2D}">
      <dsp:nvSpPr>
        <dsp:cNvPr id="0" name=""/>
        <dsp:cNvSpPr/>
      </dsp:nvSpPr>
      <dsp:spPr>
        <a:xfrm>
          <a:off x="4624183" y="193061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590" y="1974340"/>
        <a:ext cx="19969" cy="3997"/>
      </dsp:txXfrm>
    </dsp:sp>
    <dsp:sp modelId="{BF04AC19-6FC6-4717-A1C4-B1EC2CCF1BD1}">
      <dsp:nvSpPr>
        <dsp:cNvPr id="0" name=""/>
        <dsp:cNvSpPr/>
      </dsp:nvSpPr>
      <dsp:spPr>
        <a:xfrm>
          <a:off x="2889531" y="1455403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Group </a:t>
          </a:r>
          <a:r>
            <a:rPr lang="en-US" sz="1400" kern="1200" dirty="0" err="1"/>
            <a:t>master_dataframe</a:t>
          </a:r>
          <a:r>
            <a:rPr lang="en-US" sz="1400" kern="1200" dirty="0"/>
            <a:t> on field:’</a:t>
          </a:r>
          <a:r>
            <a:rPr lang="en-US" sz="1400" kern="1200" dirty="0" err="1"/>
            <a:t>funding_type</a:t>
          </a:r>
          <a:r>
            <a:rPr lang="en-US" sz="1400" kern="1200" dirty="0"/>
            <a:t>’ and sort the frame on field: ‘</a:t>
          </a:r>
          <a:r>
            <a:rPr lang="en-US" sz="1400" kern="1200" dirty="0" err="1"/>
            <a:t>raised_amount_usd</a:t>
          </a:r>
          <a:r>
            <a:rPr lang="en-US" sz="1400" kern="1200" dirty="0"/>
            <a:t>’</a:t>
          </a:r>
        </a:p>
      </dsp:txBody>
      <dsp:txXfrm>
        <a:off x="2889531" y="1455403"/>
        <a:ext cx="1736452" cy="1041871"/>
      </dsp:txXfrm>
    </dsp:sp>
    <dsp:sp modelId="{B2723A62-D357-4BB6-B2D6-8C635C409881}">
      <dsp:nvSpPr>
        <dsp:cNvPr id="0" name=""/>
        <dsp:cNvSpPr/>
      </dsp:nvSpPr>
      <dsp:spPr>
        <a:xfrm>
          <a:off x="6760019" y="193061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427" y="1974340"/>
        <a:ext cx="19969" cy="3997"/>
      </dsp:txXfrm>
    </dsp:sp>
    <dsp:sp modelId="{5D36F07A-E90A-4901-ABC1-0BB2FCEDB859}">
      <dsp:nvSpPr>
        <dsp:cNvPr id="0" name=""/>
        <dsp:cNvSpPr/>
      </dsp:nvSpPr>
      <dsp:spPr>
        <a:xfrm>
          <a:off x="5025367" y="1455403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Get ‘</a:t>
          </a:r>
          <a:r>
            <a:rPr lang="en-US" sz="1400" kern="1200" dirty="0" err="1"/>
            <a:t>funding_type</a:t>
          </a:r>
          <a:r>
            <a:rPr lang="en-US" sz="1400" kern="1200" dirty="0"/>
            <a:t>’ for ‘</a:t>
          </a:r>
          <a:r>
            <a:rPr lang="en-US" sz="1400" kern="1200" dirty="0" err="1"/>
            <a:t>raised_amount_usd</a:t>
          </a:r>
          <a:r>
            <a:rPr lang="en-US" sz="1400" kern="1200" dirty="0"/>
            <a:t>’ between 5 to 15$M. </a:t>
          </a:r>
          <a:r>
            <a:rPr lang="en-US" sz="1400" kern="1200" dirty="0" err="1"/>
            <a:t>i.e</a:t>
          </a:r>
          <a:r>
            <a:rPr lang="en-US" sz="1400" kern="1200" dirty="0"/>
            <a:t>: </a:t>
          </a:r>
          <a:r>
            <a:rPr lang="en-US" sz="1400" b="1" kern="1200" dirty="0"/>
            <a:t>‘VENTURE’</a:t>
          </a:r>
        </a:p>
      </dsp:txBody>
      <dsp:txXfrm>
        <a:off x="5025367" y="1455403"/>
        <a:ext cx="1736452" cy="1041871"/>
      </dsp:txXfrm>
    </dsp:sp>
    <dsp:sp modelId="{DD982369-8C33-41E6-B148-9B4EDD15582A}">
      <dsp:nvSpPr>
        <dsp:cNvPr id="0" name=""/>
        <dsp:cNvSpPr/>
      </dsp:nvSpPr>
      <dsp:spPr>
        <a:xfrm>
          <a:off x="8895855" y="193061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070263" y="1974340"/>
        <a:ext cx="19969" cy="3997"/>
      </dsp:txXfrm>
    </dsp:sp>
    <dsp:sp modelId="{50E0C26E-2880-4635-B278-213928C9E053}">
      <dsp:nvSpPr>
        <dsp:cNvPr id="0" name=""/>
        <dsp:cNvSpPr/>
      </dsp:nvSpPr>
      <dsp:spPr>
        <a:xfrm>
          <a:off x="7161203" y="1455403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Filter the </a:t>
          </a:r>
          <a:r>
            <a:rPr lang="en-US" sz="1400" kern="1200" dirty="0" err="1"/>
            <a:t>master_dataframe</a:t>
          </a:r>
          <a:r>
            <a:rPr lang="en-US" sz="1400" kern="1200" dirty="0"/>
            <a:t> for ‘VENTURE’ </a:t>
          </a:r>
        </a:p>
      </dsp:txBody>
      <dsp:txXfrm>
        <a:off x="7161203" y="1455403"/>
        <a:ext cx="1736452" cy="1041871"/>
      </dsp:txXfrm>
    </dsp:sp>
    <dsp:sp modelId="{E5009B01-D136-42BA-A734-0FE1C47DC48D}">
      <dsp:nvSpPr>
        <dsp:cNvPr id="0" name=""/>
        <dsp:cNvSpPr/>
      </dsp:nvSpPr>
      <dsp:spPr>
        <a:xfrm>
          <a:off x="1621921" y="2495474"/>
          <a:ext cx="8543344" cy="368784"/>
        </a:xfrm>
        <a:custGeom>
          <a:avLst/>
          <a:gdLst/>
          <a:ahLst/>
          <a:cxnLst/>
          <a:rect l="0" t="0" r="0" b="0"/>
          <a:pathLst>
            <a:path>
              <a:moveTo>
                <a:pt x="8543344" y="0"/>
              </a:moveTo>
              <a:lnTo>
                <a:pt x="8543344" y="201492"/>
              </a:lnTo>
              <a:lnTo>
                <a:pt x="0" y="201492"/>
              </a:lnTo>
              <a:lnTo>
                <a:pt x="0" y="36878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79776" y="2677867"/>
        <a:ext cx="427633" cy="3997"/>
      </dsp:txXfrm>
    </dsp:sp>
    <dsp:sp modelId="{21F99608-2A1B-4CDE-A72D-E2BE66493037}">
      <dsp:nvSpPr>
        <dsp:cNvPr id="0" name=""/>
        <dsp:cNvSpPr/>
      </dsp:nvSpPr>
      <dsp:spPr>
        <a:xfrm>
          <a:off x="9297039" y="1455403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Perform the Data Cleanup by replacing nan by </a:t>
          </a:r>
          <a:r>
            <a:rPr lang="en-US" sz="1400" kern="1200" dirty="0" err="1"/>
            <a:t>np.NAN</a:t>
          </a:r>
          <a:r>
            <a:rPr lang="en-US" sz="1400" kern="1200" dirty="0"/>
            <a:t> and dropping them from : ‘</a:t>
          </a:r>
          <a:r>
            <a:rPr lang="en-US" sz="1400" kern="1200" dirty="0" err="1"/>
            <a:t>country_code</a:t>
          </a:r>
          <a:r>
            <a:rPr lang="en-US" sz="1400" kern="1200" dirty="0"/>
            <a:t>’</a:t>
          </a:r>
        </a:p>
      </dsp:txBody>
      <dsp:txXfrm>
        <a:off x="9297039" y="1455403"/>
        <a:ext cx="1736452" cy="1041871"/>
      </dsp:txXfrm>
    </dsp:sp>
    <dsp:sp modelId="{0A573662-80CA-4A89-A93C-9E44E57B0D51}">
      <dsp:nvSpPr>
        <dsp:cNvPr id="0" name=""/>
        <dsp:cNvSpPr/>
      </dsp:nvSpPr>
      <dsp:spPr>
        <a:xfrm>
          <a:off x="2488347" y="3371874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2754" y="3415595"/>
        <a:ext cx="19969" cy="3997"/>
      </dsp:txXfrm>
    </dsp:sp>
    <dsp:sp modelId="{1847A0B8-317B-49CE-8EB3-8B248E2325EE}">
      <dsp:nvSpPr>
        <dsp:cNvPr id="0" name=""/>
        <dsp:cNvSpPr/>
      </dsp:nvSpPr>
      <dsp:spPr>
        <a:xfrm>
          <a:off x="753694" y="2896658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 Group on field: ‘</a:t>
          </a:r>
          <a:r>
            <a:rPr lang="en-US" sz="1400" kern="1200" dirty="0" err="1"/>
            <a:t>country_code</a:t>
          </a:r>
          <a:r>
            <a:rPr lang="en-US" sz="1400" kern="1200" dirty="0"/>
            <a:t>‘ , get sum of field:’</a:t>
          </a:r>
          <a:r>
            <a:rPr lang="en-US" sz="1400" kern="1200" dirty="0" err="1"/>
            <a:t>raised_amount_usd</a:t>
          </a:r>
          <a:r>
            <a:rPr lang="en-US" sz="1400" kern="1200" dirty="0"/>
            <a:t>’ </a:t>
          </a:r>
        </a:p>
      </dsp:txBody>
      <dsp:txXfrm>
        <a:off x="753694" y="2896658"/>
        <a:ext cx="1736452" cy="1041871"/>
      </dsp:txXfrm>
    </dsp:sp>
    <dsp:sp modelId="{3E398989-8174-41CC-82DA-9C02C13D6785}">
      <dsp:nvSpPr>
        <dsp:cNvPr id="0" name=""/>
        <dsp:cNvSpPr/>
      </dsp:nvSpPr>
      <dsp:spPr>
        <a:xfrm>
          <a:off x="4624183" y="3371874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590" y="3415595"/>
        <a:ext cx="19969" cy="3997"/>
      </dsp:txXfrm>
    </dsp:sp>
    <dsp:sp modelId="{A3CED833-1984-42D3-B541-6E799960FE34}">
      <dsp:nvSpPr>
        <dsp:cNvPr id="0" name=""/>
        <dsp:cNvSpPr/>
      </dsp:nvSpPr>
      <dsp:spPr>
        <a:xfrm>
          <a:off x="2889531" y="2896658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Get the Top 9 countries by sorting the result in descending order.</a:t>
          </a:r>
        </a:p>
      </dsp:txBody>
      <dsp:txXfrm>
        <a:off x="2889531" y="2896658"/>
        <a:ext cx="1736452" cy="1041871"/>
      </dsp:txXfrm>
    </dsp:sp>
    <dsp:sp modelId="{AD2D10C0-C56D-479F-A713-86A23D61C6F8}">
      <dsp:nvSpPr>
        <dsp:cNvPr id="0" name=""/>
        <dsp:cNvSpPr/>
      </dsp:nvSpPr>
      <dsp:spPr>
        <a:xfrm>
          <a:off x="6760019" y="3371874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427" y="3415595"/>
        <a:ext cx="19969" cy="3997"/>
      </dsp:txXfrm>
    </dsp:sp>
    <dsp:sp modelId="{F405F9F4-AA93-4695-8C5C-ECA8083647D9}">
      <dsp:nvSpPr>
        <dsp:cNvPr id="0" name=""/>
        <dsp:cNvSpPr/>
      </dsp:nvSpPr>
      <dsp:spPr>
        <a:xfrm>
          <a:off x="5025367" y="2896658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‘Primary  Sector’ from </a:t>
          </a:r>
          <a:r>
            <a:rPr lang="en-US" sz="1400" kern="1200" dirty="0" err="1"/>
            <a:t>Category_list</a:t>
          </a:r>
          <a:endParaRPr lang="en-US" sz="1400" kern="1200" dirty="0"/>
        </a:p>
      </dsp:txBody>
      <dsp:txXfrm>
        <a:off x="5025367" y="2896658"/>
        <a:ext cx="1736452" cy="1041871"/>
      </dsp:txXfrm>
    </dsp:sp>
    <dsp:sp modelId="{B52C5061-A70D-4944-A673-29BF671BD07D}">
      <dsp:nvSpPr>
        <dsp:cNvPr id="0" name=""/>
        <dsp:cNvSpPr/>
      </dsp:nvSpPr>
      <dsp:spPr>
        <a:xfrm>
          <a:off x="8895855" y="3371874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070263" y="3415595"/>
        <a:ext cx="19969" cy="3997"/>
      </dsp:txXfrm>
    </dsp:sp>
    <dsp:sp modelId="{C2301A0C-E20E-43F9-AB73-6CCB6B2877B6}">
      <dsp:nvSpPr>
        <dsp:cNvPr id="0" name=""/>
        <dsp:cNvSpPr/>
      </dsp:nvSpPr>
      <dsp:spPr>
        <a:xfrm>
          <a:off x="7161203" y="2896658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Import ‘mapping.csv’ as ‘mapping’ </a:t>
          </a:r>
          <a:r>
            <a:rPr lang="en-US" sz="1400" kern="1200" dirty="0" err="1"/>
            <a:t>dataframe</a:t>
          </a:r>
          <a:r>
            <a:rPr lang="en-US" sz="1400" kern="1200" dirty="0"/>
            <a:t> and map ‘main sector’ </a:t>
          </a:r>
          <a:r>
            <a:rPr lang="en-US" sz="1400" kern="1200" dirty="0" err="1"/>
            <a:t>to’category_list</a:t>
          </a:r>
          <a:r>
            <a:rPr lang="en-US" sz="1400" kern="1200" dirty="0"/>
            <a:t>’</a:t>
          </a:r>
        </a:p>
      </dsp:txBody>
      <dsp:txXfrm>
        <a:off x="7161203" y="2896658"/>
        <a:ext cx="1736452" cy="1041871"/>
      </dsp:txXfrm>
    </dsp:sp>
    <dsp:sp modelId="{7C699201-745C-4693-81CE-7AC0DA268B8D}">
      <dsp:nvSpPr>
        <dsp:cNvPr id="0" name=""/>
        <dsp:cNvSpPr/>
      </dsp:nvSpPr>
      <dsp:spPr>
        <a:xfrm>
          <a:off x="1621921" y="3936730"/>
          <a:ext cx="8543344" cy="368784"/>
        </a:xfrm>
        <a:custGeom>
          <a:avLst/>
          <a:gdLst/>
          <a:ahLst/>
          <a:cxnLst/>
          <a:rect l="0" t="0" r="0" b="0"/>
          <a:pathLst>
            <a:path>
              <a:moveTo>
                <a:pt x="8543344" y="0"/>
              </a:moveTo>
              <a:lnTo>
                <a:pt x="8543344" y="201492"/>
              </a:lnTo>
              <a:lnTo>
                <a:pt x="0" y="201492"/>
              </a:lnTo>
              <a:lnTo>
                <a:pt x="0" y="36878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79776" y="4119123"/>
        <a:ext cx="427633" cy="3997"/>
      </dsp:txXfrm>
    </dsp:sp>
    <dsp:sp modelId="{AD9E3962-837E-493D-9A9B-F4BF572E9E67}">
      <dsp:nvSpPr>
        <dsp:cNvPr id="0" name=""/>
        <dsp:cNvSpPr/>
      </dsp:nvSpPr>
      <dsp:spPr>
        <a:xfrm>
          <a:off x="9297039" y="2896658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Perform Inner join on ‘mapping’ and extracted ‘Primary Sector’ from </a:t>
          </a:r>
          <a:r>
            <a:rPr lang="en-US" sz="1400" kern="1200" dirty="0" err="1"/>
            <a:t>Category_list</a:t>
          </a:r>
          <a:endParaRPr lang="en-US" sz="1400" kern="1200" dirty="0"/>
        </a:p>
      </dsp:txBody>
      <dsp:txXfrm>
        <a:off x="9297039" y="2896658"/>
        <a:ext cx="1736452" cy="1041871"/>
      </dsp:txXfrm>
    </dsp:sp>
    <dsp:sp modelId="{FD4A50A2-93FC-483F-85FB-83AB5AA84E39}">
      <dsp:nvSpPr>
        <dsp:cNvPr id="0" name=""/>
        <dsp:cNvSpPr/>
      </dsp:nvSpPr>
      <dsp:spPr>
        <a:xfrm>
          <a:off x="2488347" y="481312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2754" y="4856850"/>
        <a:ext cx="19969" cy="3997"/>
      </dsp:txXfrm>
    </dsp:sp>
    <dsp:sp modelId="{ADCDDFFF-E335-4DFB-9FB7-148A0FA3C87D}">
      <dsp:nvSpPr>
        <dsp:cNvPr id="0" name=""/>
        <dsp:cNvSpPr/>
      </dsp:nvSpPr>
      <dsp:spPr>
        <a:xfrm>
          <a:off x="753694" y="4337914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Create data frame for country: USA and funding 5-15$M</a:t>
          </a:r>
        </a:p>
      </dsp:txBody>
      <dsp:txXfrm>
        <a:off x="753694" y="4337914"/>
        <a:ext cx="1736452" cy="1041871"/>
      </dsp:txXfrm>
    </dsp:sp>
    <dsp:sp modelId="{2D2C62BD-7AA1-4623-B4D9-D4B2A9621E56}">
      <dsp:nvSpPr>
        <dsp:cNvPr id="0" name=""/>
        <dsp:cNvSpPr/>
      </dsp:nvSpPr>
      <dsp:spPr>
        <a:xfrm>
          <a:off x="4624183" y="481312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590" y="4856850"/>
        <a:ext cx="19969" cy="3997"/>
      </dsp:txXfrm>
    </dsp:sp>
    <dsp:sp modelId="{80338B58-C2C8-44E3-8C42-C7CEAA098EAD}">
      <dsp:nvSpPr>
        <dsp:cNvPr id="0" name=""/>
        <dsp:cNvSpPr/>
      </dsp:nvSpPr>
      <dsp:spPr>
        <a:xfrm>
          <a:off x="2889531" y="4337914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 Find total amount of investment, get count of investment and Get top3 sector based on count.</a:t>
          </a:r>
        </a:p>
      </dsp:txBody>
      <dsp:txXfrm>
        <a:off x="2889531" y="4337914"/>
        <a:ext cx="1736452" cy="1041871"/>
      </dsp:txXfrm>
    </dsp:sp>
    <dsp:sp modelId="{5A66FEEF-162B-4E95-8760-8DC59EA4E30B}">
      <dsp:nvSpPr>
        <dsp:cNvPr id="0" name=""/>
        <dsp:cNvSpPr/>
      </dsp:nvSpPr>
      <dsp:spPr>
        <a:xfrm>
          <a:off x="6760019" y="4813129"/>
          <a:ext cx="36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427" y="4856850"/>
        <a:ext cx="19969" cy="3997"/>
      </dsp:txXfrm>
    </dsp:sp>
    <dsp:sp modelId="{3DAF2A39-4C35-4E05-8519-87534D06A4A4}">
      <dsp:nvSpPr>
        <dsp:cNvPr id="0" name=""/>
        <dsp:cNvSpPr/>
      </dsp:nvSpPr>
      <dsp:spPr>
        <a:xfrm>
          <a:off x="5025367" y="4337914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Get top companies in ‘sector 1’ and  ‘sector2’ </a:t>
          </a:r>
        </a:p>
      </dsp:txBody>
      <dsp:txXfrm>
        <a:off x="5025367" y="4337914"/>
        <a:ext cx="1736452" cy="1041871"/>
      </dsp:txXfrm>
    </dsp:sp>
    <dsp:sp modelId="{C38EAF0B-6E04-47A2-BEA8-2197A9141144}">
      <dsp:nvSpPr>
        <dsp:cNvPr id="0" name=""/>
        <dsp:cNvSpPr/>
      </dsp:nvSpPr>
      <dsp:spPr>
        <a:xfrm>
          <a:off x="7161203" y="4337914"/>
          <a:ext cx="1736452" cy="1041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Repeat last three steps twice for country : GBR and IND</a:t>
          </a:r>
        </a:p>
      </dsp:txBody>
      <dsp:txXfrm>
        <a:off x="7161203" y="4337914"/>
        <a:ext cx="1736452" cy="1041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Shiksha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Apurva</a:t>
            </a:r>
            <a:r>
              <a:rPr lang="en-IN" sz="1800" dirty="0"/>
              <a:t> </a:t>
            </a:r>
            <a:r>
              <a:rPr lang="en-IN" sz="1800" dirty="0" err="1"/>
              <a:t>Chindarkar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Vinayaka</a:t>
            </a:r>
            <a:r>
              <a:rPr lang="en-IN" sz="1800" dirty="0"/>
              <a:t>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Puneeth</a:t>
            </a:r>
            <a:r>
              <a:rPr lang="en-IN" sz="1800" dirty="0"/>
              <a:t> 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790575"/>
            <a:ext cx="5792787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Based on Data Analysis following Investment Plan to recommend for </a:t>
            </a:r>
            <a:r>
              <a:rPr lang="en-US" sz="1600" dirty="0"/>
              <a:t>Spark Funds:</a:t>
            </a:r>
          </a:p>
          <a:p>
            <a:pPr lvl="1"/>
            <a:r>
              <a:rPr lang="en-US" sz="1600" dirty="0"/>
              <a:t>Country to invest: </a:t>
            </a:r>
            <a:r>
              <a:rPr lang="en-US" sz="1600" b="1" dirty="0"/>
              <a:t>USA</a:t>
            </a:r>
          </a:p>
          <a:p>
            <a:pPr lvl="1"/>
            <a:r>
              <a:rPr lang="en-US" sz="1600" dirty="0"/>
              <a:t>Best suited Investment Type: </a:t>
            </a:r>
            <a:r>
              <a:rPr lang="en-US" sz="1600" b="1" dirty="0"/>
              <a:t>Virtustream </a:t>
            </a:r>
          </a:p>
          <a:p>
            <a:pPr lvl="1"/>
            <a:r>
              <a:rPr lang="en-US" sz="1600" dirty="0"/>
              <a:t>Top 3 Sectors for Investment: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/>
              <a:t>Others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/>
              <a:t>Social, Finance, Analytics, Advertising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/>
              <a:t>Cleantech/Semiconductors </a:t>
            </a:r>
          </a:p>
          <a:p>
            <a:pPr lvl="1"/>
            <a:r>
              <a:rPr lang="en-US" sz="1600" dirty="0"/>
              <a:t>The recommended company to invest based on the company received highest investment: </a:t>
            </a:r>
            <a:r>
              <a:rPr lang="en-US" sz="1600" b="1" dirty="0"/>
              <a:t>SST Inc. (Formerly ShotSpotter) </a:t>
            </a:r>
          </a:p>
          <a:p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Spark Funds, an Asset Management Company</a:t>
            </a:r>
          </a:p>
          <a:p>
            <a:r>
              <a:rPr lang="en-US" sz="1600" dirty="0"/>
              <a:t>Investment Plan for the Company: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Invest 5 to 15 million USD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Invest in Countries having maximum investment.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Invest in English-speaking countries.</a:t>
            </a:r>
          </a:p>
          <a:p>
            <a:endParaRPr lang="en-US" sz="1600" dirty="0"/>
          </a:p>
          <a:p>
            <a:r>
              <a:rPr lang="en-US" sz="1600" dirty="0"/>
              <a:t>Investment Strategies: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Identify the Best Sector,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Identify the countries where most investors are investing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Identify the Top English-Speaking Countries among top country to invest.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Identify the suitable investment Type to invest.</a:t>
            </a:r>
          </a:p>
          <a:p>
            <a:pPr marL="0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2800" dirty="0"/>
              <a:t>Spark Funds Investment Plan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45720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531062"/>
              </p:ext>
            </p:extLst>
          </p:nvPr>
        </p:nvGraphicFramePr>
        <p:xfrm>
          <a:off x="404813" y="1161781"/>
          <a:ext cx="11787187" cy="538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Global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Number of </a:t>
            </a:r>
            <a:r>
              <a:rPr lang="en-US" sz="1600" dirty="0"/>
              <a:t>unique companies available for analyzing the investment plan for Spark Funds : </a:t>
            </a:r>
            <a:r>
              <a:rPr lang="en-US" sz="1600" b="1" dirty="0"/>
              <a:t>66368</a:t>
            </a:r>
          </a:p>
          <a:p>
            <a:r>
              <a:rPr lang="en-US" sz="1600" dirty="0"/>
              <a:t>The Funding Types which has highest funding Average amount: </a:t>
            </a:r>
            <a:r>
              <a:rPr lang="en-US" sz="1600" b="1" dirty="0" err="1"/>
              <a:t>post_ipo_debt</a:t>
            </a:r>
            <a:endParaRPr lang="en-US" sz="1600" b="1" dirty="0"/>
          </a:p>
          <a:p>
            <a:r>
              <a:rPr lang="en-US" sz="1600" dirty="0"/>
              <a:t>The Funding type which is not less popular with lowest  funding Average amount: </a:t>
            </a:r>
            <a:r>
              <a:rPr lang="en-US" sz="1600" b="1" dirty="0" err="1"/>
              <a:t>non_equity_assistance</a:t>
            </a:r>
            <a:endParaRPr lang="en-US" sz="1600" b="1" dirty="0"/>
          </a:p>
          <a:p>
            <a:r>
              <a:rPr lang="en-US" sz="1600" dirty="0"/>
              <a:t>Spark Funds best suited Funding Type with Average amount ranges between: 5-15$M: </a:t>
            </a:r>
            <a:r>
              <a:rPr lang="en-US" sz="1600" b="1" dirty="0"/>
              <a:t>Venture</a:t>
            </a:r>
          </a:p>
          <a:p>
            <a:r>
              <a:rPr lang="en-US" sz="1600" dirty="0"/>
              <a:t>The top 9 Countries where most investments are occurring: </a:t>
            </a:r>
            <a:r>
              <a:rPr lang="en-US" sz="1600" b="1" dirty="0"/>
              <a:t>USA, CHINA, IND,GBR,CAN,FRA,ISR,DEU,JPN</a:t>
            </a:r>
          </a:p>
          <a:p>
            <a:r>
              <a:rPr lang="en-US" sz="1600" dirty="0"/>
              <a:t>Spark Funds best suited Funding countries with English speaking: </a:t>
            </a:r>
            <a:r>
              <a:rPr lang="en-US" sz="1600" b="1" dirty="0"/>
              <a:t>USA, IND,GBR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for Country: USA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Total number of Investments (count) : </a:t>
            </a:r>
            <a:r>
              <a:rPr lang="en-US" sz="1600" b="1" dirty="0"/>
              <a:t>12012 $M</a:t>
            </a:r>
          </a:p>
          <a:p>
            <a:r>
              <a:rPr lang="en-US" sz="1600" dirty="0"/>
              <a:t>Total amount of investment (USD) : </a:t>
            </a:r>
            <a:r>
              <a:rPr lang="en-US" sz="1600" b="1" dirty="0"/>
              <a:t>107318.2947 $M </a:t>
            </a:r>
          </a:p>
          <a:p>
            <a:r>
              <a:rPr lang="en-US" sz="1600" dirty="0"/>
              <a:t>Top Sector name (no. of investment-wise) : </a:t>
            </a:r>
            <a:r>
              <a:rPr lang="en-US" sz="1600" b="1" dirty="0"/>
              <a:t>Others </a:t>
            </a:r>
          </a:p>
          <a:p>
            <a:r>
              <a:rPr lang="en-US" sz="1600" dirty="0"/>
              <a:t>Second Sector name (no. of investment-wise) : </a:t>
            </a:r>
            <a:r>
              <a:rPr lang="en-US" sz="1600" b="1" dirty="0"/>
              <a:t>Social, Finance, Analytics, Advertising </a:t>
            </a:r>
          </a:p>
          <a:p>
            <a:r>
              <a:rPr lang="en-US" sz="1600" dirty="0"/>
              <a:t>Third Sector name (no. of investment-wise) : </a:t>
            </a:r>
            <a:r>
              <a:rPr lang="en-US" sz="1600" b="1" dirty="0" err="1"/>
              <a:t>Cleantech</a:t>
            </a:r>
            <a:r>
              <a:rPr lang="en-US" sz="1600" b="1" dirty="0"/>
              <a:t>/Semiconductors </a:t>
            </a:r>
          </a:p>
          <a:p>
            <a:r>
              <a:rPr lang="en-US" sz="1600" dirty="0"/>
              <a:t>Number of investments in top sector (3) : </a:t>
            </a:r>
            <a:r>
              <a:rPr lang="en-US" sz="1600" b="1" dirty="0"/>
              <a:t>2950 </a:t>
            </a:r>
          </a:p>
          <a:p>
            <a:r>
              <a:rPr lang="en-US" sz="1600" dirty="0"/>
              <a:t>Number of investments in second sector (4) : </a:t>
            </a:r>
            <a:r>
              <a:rPr lang="en-US" sz="1600" b="1" dirty="0"/>
              <a:t>2714</a:t>
            </a:r>
            <a:r>
              <a:rPr lang="en-US" sz="1600" dirty="0"/>
              <a:t> </a:t>
            </a:r>
          </a:p>
          <a:p>
            <a:r>
              <a:rPr lang="en-US" sz="1600" dirty="0"/>
              <a:t>Number of investments in third sector (5) : </a:t>
            </a:r>
            <a:r>
              <a:rPr lang="en-US" sz="1600" b="1" dirty="0"/>
              <a:t>2300</a:t>
            </a:r>
            <a:r>
              <a:rPr lang="en-US" sz="1600" dirty="0"/>
              <a:t> </a:t>
            </a:r>
          </a:p>
          <a:p>
            <a:r>
              <a:rPr lang="en-US" sz="1600" dirty="0"/>
              <a:t>For point 3 (top sector count-wise), which company received the highest investment: </a:t>
            </a:r>
            <a:r>
              <a:rPr lang="en-US" sz="1600" b="1" dirty="0" err="1"/>
              <a:t>Virtustream</a:t>
            </a:r>
            <a:r>
              <a:rPr lang="en-US" sz="1600" dirty="0"/>
              <a:t> </a:t>
            </a:r>
          </a:p>
          <a:p>
            <a:r>
              <a:rPr lang="en-US" sz="1600" dirty="0"/>
              <a:t>For point 4 (second best sector count-wise), which company received the highest investment: </a:t>
            </a:r>
            <a:r>
              <a:rPr lang="en-US" sz="1600" b="1" dirty="0"/>
              <a:t>SST Inc. (Formerly ShotSpotter)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for Country: GBR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Total number of Investments : </a:t>
            </a:r>
            <a:r>
              <a:rPr lang="en-US" sz="1600" b="1" dirty="0"/>
              <a:t>619 $M</a:t>
            </a:r>
          </a:p>
          <a:p>
            <a:r>
              <a:rPr lang="en-US" sz="1600" dirty="0"/>
              <a:t>Total amount of investment (USD) : </a:t>
            </a:r>
            <a:r>
              <a:rPr lang="en-US" sz="1600" b="1" dirty="0"/>
              <a:t>5365.2283 $M </a:t>
            </a:r>
          </a:p>
          <a:p>
            <a:r>
              <a:rPr lang="en-US" sz="1600" dirty="0"/>
              <a:t>Top Sector name (no. of investment-wise) : </a:t>
            </a:r>
            <a:r>
              <a:rPr lang="en-US" sz="1600" b="1" dirty="0"/>
              <a:t>Others </a:t>
            </a:r>
          </a:p>
          <a:p>
            <a:r>
              <a:rPr lang="en-US" sz="1600" dirty="0"/>
              <a:t>Second Sector name (no. of investment-wise) : </a:t>
            </a:r>
            <a:r>
              <a:rPr lang="en-US" sz="1600" b="1" dirty="0"/>
              <a:t>Social, Finance, Analytics, Advertising </a:t>
            </a:r>
          </a:p>
          <a:p>
            <a:r>
              <a:rPr lang="en-US" sz="1600" dirty="0"/>
              <a:t>Third Sector name (no. of investment-wise) : </a:t>
            </a:r>
            <a:r>
              <a:rPr lang="en-US" sz="1600" b="1" dirty="0" err="1"/>
              <a:t>Cleantech</a:t>
            </a:r>
            <a:r>
              <a:rPr lang="en-US" sz="1600" b="1" dirty="0"/>
              <a:t>/Semiconductors </a:t>
            </a:r>
          </a:p>
          <a:p>
            <a:r>
              <a:rPr lang="en-US" sz="1600" dirty="0"/>
              <a:t>Number of investments in top sector (3) : </a:t>
            </a:r>
            <a:r>
              <a:rPr lang="en-US" sz="1600" b="1" dirty="0"/>
              <a:t>147 </a:t>
            </a:r>
          </a:p>
          <a:p>
            <a:r>
              <a:rPr lang="en-US" sz="1600" dirty="0"/>
              <a:t>Number of investments in second sector (4) : </a:t>
            </a:r>
            <a:r>
              <a:rPr lang="en-US" sz="1600" b="1" dirty="0"/>
              <a:t>133 </a:t>
            </a:r>
          </a:p>
          <a:p>
            <a:r>
              <a:rPr lang="en-US" sz="1600" dirty="0"/>
              <a:t>Number of investments in third sector (5) : </a:t>
            </a:r>
            <a:r>
              <a:rPr lang="en-US" sz="1600" b="1" dirty="0"/>
              <a:t>128 </a:t>
            </a:r>
          </a:p>
          <a:p>
            <a:r>
              <a:rPr lang="en-US" sz="1600" dirty="0"/>
              <a:t>For point 3 (top sector count-wise), which company received the highest investment: </a:t>
            </a:r>
            <a:r>
              <a:rPr lang="en-US" sz="1600" b="1" dirty="0"/>
              <a:t>Electric Cloud </a:t>
            </a:r>
          </a:p>
          <a:p>
            <a:r>
              <a:rPr lang="en-US" sz="1600" dirty="0"/>
              <a:t>For point 4 (second best sector count-wise), which company received the highest investment: </a:t>
            </a:r>
            <a:r>
              <a:rPr lang="en-US" sz="1600" b="1" dirty="0" err="1"/>
              <a:t>Celltick</a:t>
            </a:r>
            <a:r>
              <a:rPr lang="en-US" sz="1600" b="1" dirty="0"/>
              <a:t> Technologies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for Country: 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Total number of Investments (count) : </a:t>
            </a:r>
            <a:r>
              <a:rPr lang="en-US" sz="1600" b="1" dirty="0"/>
              <a:t>328 $M</a:t>
            </a:r>
          </a:p>
          <a:p>
            <a:r>
              <a:rPr lang="en-US" sz="1600" dirty="0"/>
              <a:t>Total amount of investment (USD) : </a:t>
            </a:r>
            <a:r>
              <a:rPr lang="en-US" sz="1600" b="1" dirty="0"/>
              <a:t>2949.543 M $M </a:t>
            </a:r>
          </a:p>
          <a:p>
            <a:r>
              <a:rPr lang="en-US" sz="1600" dirty="0"/>
              <a:t>Top Sector name (no. of investment-wise) : </a:t>
            </a:r>
            <a:r>
              <a:rPr lang="en-US" sz="1600" b="1" dirty="0"/>
              <a:t>Others </a:t>
            </a:r>
          </a:p>
          <a:p>
            <a:r>
              <a:rPr lang="en-US" sz="1600" dirty="0"/>
              <a:t>Second Sector name (no. of investment-wise) : </a:t>
            </a:r>
            <a:r>
              <a:rPr lang="en-US" sz="1600" b="1" dirty="0"/>
              <a:t>Social, Finance, Analytics, Advertising </a:t>
            </a:r>
          </a:p>
          <a:p>
            <a:r>
              <a:rPr lang="en-US" sz="1600" dirty="0"/>
              <a:t>Third Sector name (no. of investment-wise) : </a:t>
            </a:r>
            <a:r>
              <a:rPr lang="en-US" sz="1600" b="1" dirty="0" err="1"/>
              <a:t>Cleantech</a:t>
            </a:r>
            <a:r>
              <a:rPr lang="en-US" sz="1600" b="1" dirty="0"/>
              <a:t>/Semiconductors</a:t>
            </a:r>
            <a:r>
              <a:rPr lang="en-US" sz="1600" dirty="0"/>
              <a:t> </a:t>
            </a:r>
          </a:p>
          <a:p>
            <a:r>
              <a:rPr lang="en-US" sz="1600" dirty="0"/>
              <a:t>Number of investments in top sector (3) : </a:t>
            </a:r>
            <a:r>
              <a:rPr lang="en-US" sz="1600" b="1" dirty="0"/>
              <a:t>110 </a:t>
            </a:r>
          </a:p>
          <a:p>
            <a:r>
              <a:rPr lang="en-US" sz="1600" dirty="0"/>
              <a:t>Number of investments in second sector (4) : </a:t>
            </a:r>
            <a:r>
              <a:rPr lang="en-US" sz="1600" b="1" dirty="0"/>
              <a:t>60</a:t>
            </a:r>
            <a:r>
              <a:rPr lang="en-US" sz="1600" dirty="0"/>
              <a:t> </a:t>
            </a:r>
          </a:p>
          <a:p>
            <a:r>
              <a:rPr lang="en-US" sz="1600" dirty="0"/>
              <a:t>Number of investments in third sector (5) : </a:t>
            </a:r>
            <a:r>
              <a:rPr lang="en-US" sz="1600" b="1" dirty="0"/>
              <a:t>52 </a:t>
            </a:r>
          </a:p>
          <a:p>
            <a:r>
              <a:rPr lang="en-US" sz="1600" dirty="0"/>
              <a:t>For point 3 (top sector count-wise), which company received the highest investment : </a:t>
            </a:r>
            <a:r>
              <a:rPr lang="en-US" sz="1600" b="1" dirty="0"/>
              <a:t>FirstCry.com </a:t>
            </a:r>
          </a:p>
          <a:p>
            <a:r>
              <a:rPr lang="en-US" sz="1600" dirty="0"/>
              <a:t>For point 4 (second best sector count-wise), which company received the highest investment: </a:t>
            </a:r>
            <a:r>
              <a:rPr lang="en-US" sz="1600" b="1" dirty="0" err="1"/>
              <a:t>Manthan</a:t>
            </a:r>
            <a:r>
              <a:rPr lang="en-US" sz="1600" b="1" dirty="0"/>
              <a:t> Systems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16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15" y="644768"/>
            <a:ext cx="2402131" cy="592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98" y="781050"/>
            <a:ext cx="5792787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874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 Spark Funds Investment Plan</vt:lpstr>
      <vt:lpstr> Problem solving methodology</vt:lpstr>
      <vt:lpstr> Global Analysis</vt:lpstr>
      <vt:lpstr> Analysis for Country: USA</vt:lpstr>
      <vt:lpstr> Analysis for Country: GBR </vt:lpstr>
      <vt:lpstr> Analysis for Country: IND</vt:lpstr>
      <vt:lpstr>PowerPoint Presentation</vt:lpstr>
      <vt:lpstr> </vt:lpstr>
      <vt:lpstr>PowerPoint Presentation</vt:lpstr>
      <vt:lpstr>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Shiksha Shiksha</cp:lastModifiedBy>
  <cp:revision>44</cp:revision>
  <dcterms:created xsi:type="dcterms:W3CDTF">2016-06-09T08:16:28Z</dcterms:created>
  <dcterms:modified xsi:type="dcterms:W3CDTF">2019-02-03T14:04:48Z</dcterms:modified>
</cp:coreProperties>
</file>