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69" r:id="rId4"/>
    <p:sldId id="258" r:id="rId5"/>
    <p:sldId id="256" r:id="rId6"/>
    <p:sldId id="272" r:id="rId7"/>
    <p:sldId id="259" r:id="rId8"/>
    <p:sldId id="268" r:id="rId9"/>
    <p:sldId id="274" r:id="rId10"/>
    <p:sldId id="263" r:id="rId11"/>
    <p:sldId id="27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4"/>
    <p:restoredTop sz="94715"/>
  </p:normalViewPr>
  <p:slideViewPr>
    <p:cSldViewPr snapToGrid="0" snapToObjects="1">
      <p:cViewPr>
        <p:scale>
          <a:sx n="108" d="100"/>
          <a:sy n="108" d="100"/>
        </p:scale>
        <p:origin x="108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5F629-6781-4296-8755-08D1B578EB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474696-AD70-4EDA-9E9D-E1A3064E67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Public database that keeps a permanent record of digital transactions.</a:t>
          </a:r>
          <a:endParaRPr lang="en-US" sz="2000" dirty="0"/>
        </a:p>
      </dgm:t>
    </dgm:pt>
    <dgm:pt modelId="{1484270D-66A7-47E7-B0E5-015DA115892A}" type="parTrans" cxnId="{36458EAF-6C82-4F62-A37F-39E8FA983CFF}">
      <dgm:prSet/>
      <dgm:spPr/>
      <dgm:t>
        <a:bodyPr/>
        <a:lstStyle/>
        <a:p>
          <a:endParaRPr lang="en-US"/>
        </a:p>
      </dgm:t>
    </dgm:pt>
    <dgm:pt modelId="{FE04ED73-FC08-4B3A-AE3B-85A96324B11F}" type="sibTrans" cxnId="{36458EAF-6C82-4F62-A37F-39E8FA983CFF}">
      <dgm:prSet/>
      <dgm:spPr/>
      <dgm:t>
        <a:bodyPr/>
        <a:lstStyle/>
        <a:p>
          <a:endParaRPr lang="en-US"/>
        </a:p>
      </dgm:t>
    </dgm:pt>
    <dgm:pt modelId="{93664DAA-CA5D-4261-8F5A-7C216315D5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Database doesn’t require any central authority to maintain it or to secure it.  </a:t>
          </a:r>
          <a:endParaRPr lang="en-US" sz="2000" dirty="0"/>
        </a:p>
      </dgm:t>
    </dgm:pt>
    <dgm:pt modelId="{65EC27F4-1102-4E89-92C1-3E5383EF6FEA}" type="parTrans" cxnId="{C0EADB36-F60A-4964-9486-8E1431C5EF5C}">
      <dgm:prSet/>
      <dgm:spPr/>
      <dgm:t>
        <a:bodyPr/>
        <a:lstStyle/>
        <a:p>
          <a:endParaRPr lang="en-US"/>
        </a:p>
      </dgm:t>
    </dgm:pt>
    <dgm:pt modelId="{6506A2E7-0D4B-434E-A5A5-D4DB67DE5C39}" type="sibTrans" cxnId="{C0EADB36-F60A-4964-9486-8E1431C5EF5C}">
      <dgm:prSet/>
      <dgm:spPr/>
      <dgm:t>
        <a:bodyPr/>
        <a:lstStyle/>
        <a:p>
          <a:endParaRPr lang="en-US"/>
        </a:p>
      </dgm:t>
    </dgm:pt>
    <dgm:pt modelId="{8DACE05C-7286-4ED4-9265-00327619E5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It enables a more ‘trustful’ transactional system,  a framework that allows people to make peer-to-peer transactions without needing to trust a third party.</a:t>
          </a:r>
          <a:endParaRPr lang="en-US" sz="2000" dirty="0"/>
        </a:p>
      </dgm:t>
    </dgm:pt>
    <dgm:pt modelId="{FA04C1AF-3D2C-4943-953D-688AC995A9FF}" type="parTrans" cxnId="{47C200EB-510E-4AF6-B918-3592FAD318A6}">
      <dgm:prSet/>
      <dgm:spPr/>
      <dgm:t>
        <a:bodyPr/>
        <a:lstStyle/>
        <a:p>
          <a:endParaRPr lang="en-US"/>
        </a:p>
      </dgm:t>
    </dgm:pt>
    <dgm:pt modelId="{4943BA27-E670-4781-B2D0-DB80FA61893E}" type="sibTrans" cxnId="{47C200EB-510E-4AF6-B918-3592FAD318A6}">
      <dgm:prSet/>
      <dgm:spPr/>
      <dgm:t>
        <a:bodyPr/>
        <a:lstStyle/>
        <a:p>
          <a:endParaRPr lang="en-US"/>
        </a:p>
      </dgm:t>
    </dgm:pt>
    <dgm:pt modelId="{455B9E77-F4DE-45C0-BBBA-0225F12B45FE}" type="pres">
      <dgm:prSet presAssocID="{3985F629-6781-4296-8755-08D1B578EB3F}" presName="root" presStyleCnt="0">
        <dgm:presLayoutVars>
          <dgm:dir/>
          <dgm:resizeHandles val="exact"/>
        </dgm:presLayoutVars>
      </dgm:prSet>
      <dgm:spPr/>
    </dgm:pt>
    <dgm:pt modelId="{07079EB8-AC17-4695-A90C-959EC2B77647}" type="pres">
      <dgm:prSet presAssocID="{EA474696-AD70-4EDA-9E9D-E1A3064E6787}" presName="compNode" presStyleCnt="0"/>
      <dgm:spPr/>
    </dgm:pt>
    <dgm:pt modelId="{0E59EBA4-18BE-4EE5-B0B0-44E11E019BC9}" type="pres">
      <dgm:prSet presAssocID="{EA474696-AD70-4EDA-9E9D-E1A3064E67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8B791B9-7E86-4085-A023-3ED8E62DE88B}" type="pres">
      <dgm:prSet presAssocID="{EA474696-AD70-4EDA-9E9D-E1A3064E6787}" presName="spaceRect" presStyleCnt="0"/>
      <dgm:spPr/>
    </dgm:pt>
    <dgm:pt modelId="{44174A09-FD04-47AA-8A4E-1E88BA5C9C9B}" type="pres">
      <dgm:prSet presAssocID="{EA474696-AD70-4EDA-9E9D-E1A3064E6787}" presName="textRect" presStyleLbl="revTx" presStyleIdx="0" presStyleCnt="3">
        <dgm:presLayoutVars>
          <dgm:chMax val="1"/>
          <dgm:chPref val="1"/>
        </dgm:presLayoutVars>
      </dgm:prSet>
      <dgm:spPr/>
    </dgm:pt>
    <dgm:pt modelId="{289D0790-875C-4331-BF35-785F4DCDB630}" type="pres">
      <dgm:prSet presAssocID="{FE04ED73-FC08-4B3A-AE3B-85A96324B11F}" presName="sibTrans" presStyleCnt="0"/>
      <dgm:spPr/>
    </dgm:pt>
    <dgm:pt modelId="{437C5901-1FF8-4148-BF39-80C63418C117}" type="pres">
      <dgm:prSet presAssocID="{93664DAA-CA5D-4261-8F5A-7C216315D500}" presName="compNode" presStyleCnt="0"/>
      <dgm:spPr/>
    </dgm:pt>
    <dgm:pt modelId="{80E8D0FA-BDB1-4C65-AD24-C58917F386BF}" type="pres">
      <dgm:prSet presAssocID="{93664DAA-CA5D-4261-8F5A-7C216315D5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E91FC7E-4EC0-416C-80DA-7809F5053C86}" type="pres">
      <dgm:prSet presAssocID="{93664DAA-CA5D-4261-8F5A-7C216315D500}" presName="spaceRect" presStyleCnt="0"/>
      <dgm:spPr/>
    </dgm:pt>
    <dgm:pt modelId="{BC2C692D-CBCB-4953-ABDB-71215A83D983}" type="pres">
      <dgm:prSet presAssocID="{93664DAA-CA5D-4261-8F5A-7C216315D500}" presName="textRect" presStyleLbl="revTx" presStyleIdx="1" presStyleCnt="3">
        <dgm:presLayoutVars>
          <dgm:chMax val="1"/>
          <dgm:chPref val="1"/>
        </dgm:presLayoutVars>
      </dgm:prSet>
      <dgm:spPr/>
    </dgm:pt>
    <dgm:pt modelId="{D07EF20B-E539-4B77-87C9-8154340E9F0C}" type="pres">
      <dgm:prSet presAssocID="{6506A2E7-0D4B-434E-A5A5-D4DB67DE5C39}" presName="sibTrans" presStyleCnt="0"/>
      <dgm:spPr/>
    </dgm:pt>
    <dgm:pt modelId="{AA5C49FE-1D11-478D-849F-97046E129A6F}" type="pres">
      <dgm:prSet presAssocID="{8DACE05C-7286-4ED4-9265-00327619E5E5}" presName="compNode" presStyleCnt="0"/>
      <dgm:spPr/>
    </dgm:pt>
    <dgm:pt modelId="{55924136-CEC1-4ABD-AA49-58174512028E}" type="pres">
      <dgm:prSet presAssocID="{8DACE05C-7286-4ED4-9265-00327619E5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41920DD-1002-4C6D-A8E2-0B3D9FD15488}" type="pres">
      <dgm:prSet presAssocID="{8DACE05C-7286-4ED4-9265-00327619E5E5}" presName="spaceRect" presStyleCnt="0"/>
      <dgm:spPr/>
    </dgm:pt>
    <dgm:pt modelId="{99EEAACD-013D-4467-AF69-840F4312F0F3}" type="pres">
      <dgm:prSet presAssocID="{8DACE05C-7286-4ED4-9265-00327619E5E5}" presName="textRect" presStyleLbl="revTx" presStyleIdx="2" presStyleCnt="3" custScaleX="127159">
        <dgm:presLayoutVars>
          <dgm:chMax val="1"/>
          <dgm:chPref val="1"/>
        </dgm:presLayoutVars>
      </dgm:prSet>
      <dgm:spPr/>
    </dgm:pt>
  </dgm:ptLst>
  <dgm:cxnLst>
    <dgm:cxn modelId="{C0EADB36-F60A-4964-9486-8E1431C5EF5C}" srcId="{3985F629-6781-4296-8755-08D1B578EB3F}" destId="{93664DAA-CA5D-4261-8F5A-7C216315D500}" srcOrd="1" destOrd="0" parTransId="{65EC27F4-1102-4E89-92C1-3E5383EF6FEA}" sibTransId="{6506A2E7-0D4B-434E-A5A5-D4DB67DE5C39}"/>
    <dgm:cxn modelId="{78801998-8616-4748-ADA3-890399A5CC2A}" type="presOf" srcId="{3985F629-6781-4296-8755-08D1B578EB3F}" destId="{455B9E77-F4DE-45C0-BBBA-0225F12B45FE}" srcOrd="0" destOrd="0" presId="urn:microsoft.com/office/officeart/2018/2/layout/IconLabelList"/>
    <dgm:cxn modelId="{2B21089E-646D-1849-8BA8-42E912ACCBCF}" type="presOf" srcId="{93664DAA-CA5D-4261-8F5A-7C216315D500}" destId="{BC2C692D-CBCB-4953-ABDB-71215A83D983}" srcOrd="0" destOrd="0" presId="urn:microsoft.com/office/officeart/2018/2/layout/IconLabelList"/>
    <dgm:cxn modelId="{36458EAF-6C82-4F62-A37F-39E8FA983CFF}" srcId="{3985F629-6781-4296-8755-08D1B578EB3F}" destId="{EA474696-AD70-4EDA-9E9D-E1A3064E6787}" srcOrd="0" destOrd="0" parTransId="{1484270D-66A7-47E7-B0E5-015DA115892A}" sibTransId="{FE04ED73-FC08-4B3A-AE3B-85A96324B11F}"/>
    <dgm:cxn modelId="{AC9618D5-2178-314C-94A7-7854E1FDFD8C}" type="presOf" srcId="{8DACE05C-7286-4ED4-9265-00327619E5E5}" destId="{99EEAACD-013D-4467-AF69-840F4312F0F3}" srcOrd="0" destOrd="0" presId="urn:microsoft.com/office/officeart/2018/2/layout/IconLabelList"/>
    <dgm:cxn modelId="{10DD05DE-DA74-AC44-AA25-9F7549A82C15}" type="presOf" srcId="{EA474696-AD70-4EDA-9E9D-E1A3064E6787}" destId="{44174A09-FD04-47AA-8A4E-1E88BA5C9C9B}" srcOrd="0" destOrd="0" presId="urn:microsoft.com/office/officeart/2018/2/layout/IconLabelList"/>
    <dgm:cxn modelId="{47C200EB-510E-4AF6-B918-3592FAD318A6}" srcId="{3985F629-6781-4296-8755-08D1B578EB3F}" destId="{8DACE05C-7286-4ED4-9265-00327619E5E5}" srcOrd="2" destOrd="0" parTransId="{FA04C1AF-3D2C-4943-953D-688AC995A9FF}" sibTransId="{4943BA27-E670-4781-B2D0-DB80FA61893E}"/>
    <dgm:cxn modelId="{6D9E3DBD-E6AB-3B40-8E56-DD73A5488F3F}" type="presParOf" srcId="{455B9E77-F4DE-45C0-BBBA-0225F12B45FE}" destId="{07079EB8-AC17-4695-A90C-959EC2B77647}" srcOrd="0" destOrd="0" presId="urn:microsoft.com/office/officeart/2018/2/layout/IconLabelList"/>
    <dgm:cxn modelId="{00D5A450-8939-E848-98A9-81851E9A5ED2}" type="presParOf" srcId="{07079EB8-AC17-4695-A90C-959EC2B77647}" destId="{0E59EBA4-18BE-4EE5-B0B0-44E11E019BC9}" srcOrd="0" destOrd="0" presId="urn:microsoft.com/office/officeart/2018/2/layout/IconLabelList"/>
    <dgm:cxn modelId="{01D67D3A-B8AD-A54D-BB3E-BEB25AA37751}" type="presParOf" srcId="{07079EB8-AC17-4695-A90C-959EC2B77647}" destId="{E8B791B9-7E86-4085-A023-3ED8E62DE88B}" srcOrd="1" destOrd="0" presId="urn:microsoft.com/office/officeart/2018/2/layout/IconLabelList"/>
    <dgm:cxn modelId="{EB06F5E6-B748-0C43-B9C7-152287512638}" type="presParOf" srcId="{07079EB8-AC17-4695-A90C-959EC2B77647}" destId="{44174A09-FD04-47AA-8A4E-1E88BA5C9C9B}" srcOrd="2" destOrd="0" presId="urn:microsoft.com/office/officeart/2018/2/layout/IconLabelList"/>
    <dgm:cxn modelId="{F86019A3-8F31-B941-A6F9-FC2E7EFE4C28}" type="presParOf" srcId="{455B9E77-F4DE-45C0-BBBA-0225F12B45FE}" destId="{289D0790-875C-4331-BF35-785F4DCDB630}" srcOrd="1" destOrd="0" presId="urn:microsoft.com/office/officeart/2018/2/layout/IconLabelList"/>
    <dgm:cxn modelId="{D26F34F1-801C-5A4F-BC30-1BF989D982D2}" type="presParOf" srcId="{455B9E77-F4DE-45C0-BBBA-0225F12B45FE}" destId="{437C5901-1FF8-4148-BF39-80C63418C117}" srcOrd="2" destOrd="0" presId="urn:microsoft.com/office/officeart/2018/2/layout/IconLabelList"/>
    <dgm:cxn modelId="{14CD1D74-F4DF-4E4D-A3FF-623A5A2303C0}" type="presParOf" srcId="{437C5901-1FF8-4148-BF39-80C63418C117}" destId="{80E8D0FA-BDB1-4C65-AD24-C58917F386BF}" srcOrd="0" destOrd="0" presId="urn:microsoft.com/office/officeart/2018/2/layout/IconLabelList"/>
    <dgm:cxn modelId="{FFCCE60A-C8F2-8947-8E22-E5834138015F}" type="presParOf" srcId="{437C5901-1FF8-4148-BF39-80C63418C117}" destId="{5E91FC7E-4EC0-416C-80DA-7809F5053C86}" srcOrd="1" destOrd="0" presId="urn:microsoft.com/office/officeart/2018/2/layout/IconLabelList"/>
    <dgm:cxn modelId="{3716597A-BC00-404E-A19B-FEF594A39EEE}" type="presParOf" srcId="{437C5901-1FF8-4148-BF39-80C63418C117}" destId="{BC2C692D-CBCB-4953-ABDB-71215A83D983}" srcOrd="2" destOrd="0" presId="urn:microsoft.com/office/officeart/2018/2/layout/IconLabelList"/>
    <dgm:cxn modelId="{C6257A5F-B86F-4F43-9BE6-15B7804CE520}" type="presParOf" srcId="{455B9E77-F4DE-45C0-BBBA-0225F12B45FE}" destId="{D07EF20B-E539-4B77-87C9-8154340E9F0C}" srcOrd="3" destOrd="0" presId="urn:microsoft.com/office/officeart/2018/2/layout/IconLabelList"/>
    <dgm:cxn modelId="{59C68000-B171-1F40-B3D4-35F6A111F10F}" type="presParOf" srcId="{455B9E77-F4DE-45C0-BBBA-0225F12B45FE}" destId="{AA5C49FE-1D11-478D-849F-97046E129A6F}" srcOrd="4" destOrd="0" presId="urn:microsoft.com/office/officeart/2018/2/layout/IconLabelList"/>
    <dgm:cxn modelId="{1FB4CCF9-13E7-0F4F-8745-91932FA454C1}" type="presParOf" srcId="{AA5C49FE-1D11-478D-849F-97046E129A6F}" destId="{55924136-CEC1-4ABD-AA49-58174512028E}" srcOrd="0" destOrd="0" presId="urn:microsoft.com/office/officeart/2018/2/layout/IconLabelList"/>
    <dgm:cxn modelId="{FCA14EF5-137B-5A40-ADFB-6EECB1438F37}" type="presParOf" srcId="{AA5C49FE-1D11-478D-849F-97046E129A6F}" destId="{141920DD-1002-4C6D-A8E2-0B3D9FD15488}" srcOrd="1" destOrd="0" presId="urn:microsoft.com/office/officeart/2018/2/layout/IconLabelList"/>
    <dgm:cxn modelId="{9048EEAB-7FA0-324B-BA39-7DFEEB9ECD04}" type="presParOf" srcId="{AA5C49FE-1D11-478D-849F-97046E129A6F}" destId="{99EEAACD-013D-4467-AF69-840F4312F0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C58F2-FB12-44B5-8633-3CED16700D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AE5519-D4C9-4C8D-B9A7-67A82CC32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Distributed and Decentralized</a:t>
          </a:r>
        </a:p>
      </dgm:t>
    </dgm:pt>
    <dgm:pt modelId="{4F6DAF4F-ACED-423E-A88C-CBF7B1512994}" type="parTrans" cxnId="{595A5FB6-9049-4BE1-B491-E15CF6560022}">
      <dgm:prSet/>
      <dgm:spPr/>
      <dgm:t>
        <a:bodyPr/>
        <a:lstStyle/>
        <a:p>
          <a:endParaRPr lang="en-US"/>
        </a:p>
      </dgm:t>
    </dgm:pt>
    <dgm:pt modelId="{8626E762-292C-4DF6-B3CD-B20CB5FD7336}" type="sibTrans" cxnId="{595A5FB6-9049-4BE1-B491-E15CF6560022}">
      <dgm:prSet/>
      <dgm:spPr/>
      <dgm:t>
        <a:bodyPr/>
        <a:lstStyle/>
        <a:p>
          <a:endParaRPr lang="en-US"/>
        </a:p>
      </dgm:t>
    </dgm:pt>
    <dgm:pt modelId="{E0F0F2D4-919B-4206-B12A-1184D3F8A9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Consensus Mechanism</a:t>
          </a:r>
        </a:p>
      </dgm:t>
    </dgm:pt>
    <dgm:pt modelId="{8FFDF8F0-40B6-46F2-A243-0AD1952DC307}" type="parTrans" cxnId="{7956FB56-5822-4A60-920F-DF0551D03000}">
      <dgm:prSet/>
      <dgm:spPr/>
      <dgm:t>
        <a:bodyPr/>
        <a:lstStyle/>
        <a:p>
          <a:endParaRPr lang="en-US"/>
        </a:p>
      </dgm:t>
    </dgm:pt>
    <dgm:pt modelId="{5EA54864-4978-4732-A877-EA737B5C45A1}" type="sibTrans" cxnId="{7956FB56-5822-4A60-920F-DF0551D03000}">
      <dgm:prSet/>
      <dgm:spPr/>
      <dgm:t>
        <a:bodyPr/>
        <a:lstStyle/>
        <a:p>
          <a:endParaRPr lang="en-US"/>
        </a:p>
      </dgm:t>
    </dgm:pt>
    <dgm:pt modelId="{A672F0D0-7D61-4B1A-99F0-96D904809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Irreversibility and Cryptosecurity </a:t>
          </a:r>
        </a:p>
      </dgm:t>
    </dgm:pt>
    <dgm:pt modelId="{176CC590-F05D-44DE-838C-7B447EE497A5}" type="parTrans" cxnId="{1C3245B5-FBDB-4475-9B6B-6586525E374D}">
      <dgm:prSet/>
      <dgm:spPr/>
      <dgm:t>
        <a:bodyPr/>
        <a:lstStyle/>
        <a:p>
          <a:endParaRPr lang="en-US"/>
        </a:p>
      </dgm:t>
    </dgm:pt>
    <dgm:pt modelId="{9325D08A-9D3E-48A1-A5E8-54141E158567}" type="sibTrans" cxnId="{1C3245B5-FBDB-4475-9B6B-6586525E374D}">
      <dgm:prSet/>
      <dgm:spPr/>
      <dgm:t>
        <a:bodyPr/>
        <a:lstStyle/>
        <a:p>
          <a:endParaRPr lang="en-US"/>
        </a:p>
      </dgm:t>
    </dgm:pt>
    <dgm:pt modelId="{602AB38D-BEBE-474A-B56E-2C1EE56DA50E}" type="pres">
      <dgm:prSet presAssocID="{504C58F2-FB12-44B5-8633-3CED16700D3F}" presName="root" presStyleCnt="0">
        <dgm:presLayoutVars>
          <dgm:dir/>
          <dgm:resizeHandles val="exact"/>
        </dgm:presLayoutVars>
      </dgm:prSet>
      <dgm:spPr/>
    </dgm:pt>
    <dgm:pt modelId="{F346410E-4B3F-4321-A28F-1D30E54AFDCB}" type="pres">
      <dgm:prSet presAssocID="{E4AE5519-D4C9-4C8D-B9A7-67A82CC329F5}" presName="compNode" presStyleCnt="0"/>
      <dgm:spPr/>
    </dgm:pt>
    <dgm:pt modelId="{F785E554-9305-4183-9ED4-6F73169D1D7C}" type="pres">
      <dgm:prSet presAssocID="{E4AE5519-D4C9-4C8D-B9A7-67A82CC329F5}" presName="bgRect" presStyleLbl="bgShp" presStyleIdx="0" presStyleCnt="3"/>
      <dgm:spPr/>
    </dgm:pt>
    <dgm:pt modelId="{5C0FEAAC-B66C-4E94-AF8D-4B7B5B0E78EC}" type="pres">
      <dgm:prSet presAssocID="{E4AE5519-D4C9-4C8D-B9A7-67A82CC32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981244A-3F9C-4AB8-8ED3-2AC17BC04DDC}" type="pres">
      <dgm:prSet presAssocID="{E4AE5519-D4C9-4C8D-B9A7-67A82CC329F5}" presName="spaceRect" presStyleCnt="0"/>
      <dgm:spPr/>
    </dgm:pt>
    <dgm:pt modelId="{5B1AE733-C2E3-44C0-90C9-1A84D1CD7E85}" type="pres">
      <dgm:prSet presAssocID="{E4AE5519-D4C9-4C8D-B9A7-67A82CC329F5}" presName="parTx" presStyleLbl="revTx" presStyleIdx="0" presStyleCnt="3">
        <dgm:presLayoutVars>
          <dgm:chMax val="0"/>
          <dgm:chPref val="0"/>
        </dgm:presLayoutVars>
      </dgm:prSet>
      <dgm:spPr/>
    </dgm:pt>
    <dgm:pt modelId="{9B5237E4-FA41-4265-BA4F-611078E52736}" type="pres">
      <dgm:prSet presAssocID="{8626E762-292C-4DF6-B3CD-B20CB5FD7336}" presName="sibTrans" presStyleCnt="0"/>
      <dgm:spPr/>
    </dgm:pt>
    <dgm:pt modelId="{FC4E49CC-F040-4A6E-8CA1-C3EBAE30843C}" type="pres">
      <dgm:prSet presAssocID="{E0F0F2D4-919B-4206-B12A-1184D3F8A9BB}" presName="compNode" presStyleCnt="0"/>
      <dgm:spPr/>
    </dgm:pt>
    <dgm:pt modelId="{B90E3FD4-43F4-42DF-B175-AC6C11B594FD}" type="pres">
      <dgm:prSet presAssocID="{E0F0F2D4-919B-4206-B12A-1184D3F8A9BB}" presName="bgRect" presStyleLbl="bgShp" presStyleIdx="1" presStyleCnt="3"/>
      <dgm:spPr/>
    </dgm:pt>
    <dgm:pt modelId="{F0FB6E42-ACEA-43EB-9855-E5DECBB2B777}" type="pres">
      <dgm:prSet presAssocID="{E0F0F2D4-919B-4206-B12A-1184D3F8A9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121707E-2C6A-4679-A551-63CE26773AA3}" type="pres">
      <dgm:prSet presAssocID="{E0F0F2D4-919B-4206-B12A-1184D3F8A9BB}" presName="spaceRect" presStyleCnt="0"/>
      <dgm:spPr/>
    </dgm:pt>
    <dgm:pt modelId="{8FF4CCFB-DA68-4B7A-8A8F-1F5268D3C862}" type="pres">
      <dgm:prSet presAssocID="{E0F0F2D4-919B-4206-B12A-1184D3F8A9BB}" presName="parTx" presStyleLbl="revTx" presStyleIdx="1" presStyleCnt="3">
        <dgm:presLayoutVars>
          <dgm:chMax val="0"/>
          <dgm:chPref val="0"/>
        </dgm:presLayoutVars>
      </dgm:prSet>
      <dgm:spPr/>
    </dgm:pt>
    <dgm:pt modelId="{EC4A52C3-F0FA-4CD7-A4E1-664191902CD0}" type="pres">
      <dgm:prSet presAssocID="{5EA54864-4978-4732-A877-EA737B5C45A1}" presName="sibTrans" presStyleCnt="0"/>
      <dgm:spPr/>
    </dgm:pt>
    <dgm:pt modelId="{65378084-BD48-4BC7-BCAF-269EF877D32F}" type="pres">
      <dgm:prSet presAssocID="{A672F0D0-7D61-4B1A-99F0-96D904809022}" presName="compNode" presStyleCnt="0"/>
      <dgm:spPr/>
    </dgm:pt>
    <dgm:pt modelId="{24819DDB-4C68-416C-ADEB-BF4ECA1A074E}" type="pres">
      <dgm:prSet presAssocID="{A672F0D0-7D61-4B1A-99F0-96D904809022}" presName="bgRect" presStyleLbl="bgShp" presStyleIdx="2" presStyleCnt="3"/>
      <dgm:spPr/>
    </dgm:pt>
    <dgm:pt modelId="{A1988BC4-CA2C-4C5F-AD88-EF54899611AA}" type="pres">
      <dgm:prSet presAssocID="{A672F0D0-7D61-4B1A-99F0-96D904809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85C01659-A9BB-41F6-A1C4-B7E6C36DE59B}" type="pres">
      <dgm:prSet presAssocID="{A672F0D0-7D61-4B1A-99F0-96D904809022}" presName="spaceRect" presStyleCnt="0"/>
      <dgm:spPr/>
    </dgm:pt>
    <dgm:pt modelId="{FD239CA2-8222-4CA6-A079-B39259DA06B7}" type="pres">
      <dgm:prSet presAssocID="{A672F0D0-7D61-4B1A-99F0-96D9048090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503E0F-850D-F243-9526-3D317B1F5B0C}" type="presOf" srcId="{E4AE5519-D4C9-4C8D-B9A7-67A82CC329F5}" destId="{5B1AE733-C2E3-44C0-90C9-1A84D1CD7E85}" srcOrd="0" destOrd="0" presId="urn:microsoft.com/office/officeart/2018/2/layout/IconVerticalSolidList"/>
    <dgm:cxn modelId="{3B127031-C25E-DE4B-9A4F-4C3312A20AF7}" type="presOf" srcId="{E0F0F2D4-919B-4206-B12A-1184D3F8A9BB}" destId="{8FF4CCFB-DA68-4B7A-8A8F-1F5268D3C862}" srcOrd="0" destOrd="0" presId="urn:microsoft.com/office/officeart/2018/2/layout/IconVerticalSolidList"/>
    <dgm:cxn modelId="{B4B9EF50-55C9-0849-8D97-EA8BED953AB6}" type="presOf" srcId="{504C58F2-FB12-44B5-8633-3CED16700D3F}" destId="{602AB38D-BEBE-474A-B56E-2C1EE56DA50E}" srcOrd="0" destOrd="0" presId="urn:microsoft.com/office/officeart/2018/2/layout/IconVerticalSolidList"/>
    <dgm:cxn modelId="{7956FB56-5822-4A60-920F-DF0551D03000}" srcId="{504C58F2-FB12-44B5-8633-3CED16700D3F}" destId="{E0F0F2D4-919B-4206-B12A-1184D3F8A9BB}" srcOrd="1" destOrd="0" parTransId="{8FFDF8F0-40B6-46F2-A243-0AD1952DC307}" sibTransId="{5EA54864-4978-4732-A877-EA737B5C45A1}"/>
    <dgm:cxn modelId="{1C3245B5-FBDB-4475-9B6B-6586525E374D}" srcId="{504C58F2-FB12-44B5-8633-3CED16700D3F}" destId="{A672F0D0-7D61-4B1A-99F0-96D904809022}" srcOrd="2" destOrd="0" parTransId="{176CC590-F05D-44DE-838C-7B447EE497A5}" sibTransId="{9325D08A-9D3E-48A1-A5E8-54141E158567}"/>
    <dgm:cxn modelId="{595A5FB6-9049-4BE1-B491-E15CF6560022}" srcId="{504C58F2-FB12-44B5-8633-3CED16700D3F}" destId="{E4AE5519-D4C9-4C8D-B9A7-67A82CC329F5}" srcOrd="0" destOrd="0" parTransId="{4F6DAF4F-ACED-423E-A88C-CBF7B1512994}" sibTransId="{8626E762-292C-4DF6-B3CD-B20CB5FD7336}"/>
    <dgm:cxn modelId="{176B49FA-CD1B-2945-A5D6-0C6F5586EC48}" type="presOf" srcId="{A672F0D0-7D61-4B1A-99F0-96D904809022}" destId="{FD239CA2-8222-4CA6-A079-B39259DA06B7}" srcOrd="0" destOrd="0" presId="urn:microsoft.com/office/officeart/2018/2/layout/IconVerticalSolidList"/>
    <dgm:cxn modelId="{007B6B2D-1EEF-DD4B-94A8-8F13F4323A6B}" type="presParOf" srcId="{602AB38D-BEBE-474A-B56E-2C1EE56DA50E}" destId="{F346410E-4B3F-4321-A28F-1D30E54AFDCB}" srcOrd="0" destOrd="0" presId="urn:microsoft.com/office/officeart/2018/2/layout/IconVerticalSolidList"/>
    <dgm:cxn modelId="{A91FA6EA-0F3A-5D4D-8907-68AC0637768B}" type="presParOf" srcId="{F346410E-4B3F-4321-A28F-1D30E54AFDCB}" destId="{F785E554-9305-4183-9ED4-6F73169D1D7C}" srcOrd="0" destOrd="0" presId="urn:microsoft.com/office/officeart/2018/2/layout/IconVerticalSolidList"/>
    <dgm:cxn modelId="{2DBEEB4F-5406-7546-9B49-CF6873913628}" type="presParOf" srcId="{F346410E-4B3F-4321-A28F-1D30E54AFDCB}" destId="{5C0FEAAC-B66C-4E94-AF8D-4B7B5B0E78EC}" srcOrd="1" destOrd="0" presId="urn:microsoft.com/office/officeart/2018/2/layout/IconVerticalSolidList"/>
    <dgm:cxn modelId="{D19B639E-04A1-F643-8722-07DA017CC130}" type="presParOf" srcId="{F346410E-4B3F-4321-A28F-1D30E54AFDCB}" destId="{7981244A-3F9C-4AB8-8ED3-2AC17BC04DDC}" srcOrd="2" destOrd="0" presId="urn:microsoft.com/office/officeart/2018/2/layout/IconVerticalSolidList"/>
    <dgm:cxn modelId="{0DD8A1CD-A783-E246-9A4F-743314EED3F6}" type="presParOf" srcId="{F346410E-4B3F-4321-A28F-1D30E54AFDCB}" destId="{5B1AE733-C2E3-44C0-90C9-1A84D1CD7E85}" srcOrd="3" destOrd="0" presId="urn:microsoft.com/office/officeart/2018/2/layout/IconVerticalSolidList"/>
    <dgm:cxn modelId="{79E0045B-CD4F-A343-9EC6-FE6FF148A33C}" type="presParOf" srcId="{602AB38D-BEBE-474A-B56E-2C1EE56DA50E}" destId="{9B5237E4-FA41-4265-BA4F-611078E52736}" srcOrd="1" destOrd="0" presId="urn:microsoft.com/office/officeart/2018/2/layout/IconVerticalSolidList"/>
    <dgm:cxn modelId="{35BF6239-8C2E-234D-98C8-56804AC38C34}" type="presParOf" srcId="{602AB38D-BEBE-474A-B56E-2C1EE56DA50E}" destId="{FC4E49CC-F040-4A6E-8CA1-C3EBAE30843C}" srcOrd="2" destOrd="0" presId="urn:microsoft.com/office/officeart/2018/2/layout/IconVerticalSolidList"/>
    <dgm:cxn modelId="{9E3B4133-8A11-7042-9C89-06B2C16A2684}" type="presParOf" srcId="{FC4E49CC-F040-4A6E-8CA1-C3EBAE30843C}" destId="{B90E3FD4-43F4-42DF-B175-AC6C11B594FD}" srcOrd="0" destOrd="0" presId="urn:microsoft.com/office/officeart/2018/2/layout/IconVerticalSolidList"/>
    <dgm:cxn modelId="{E5C8275E-4044-D84E-9E53-7C1D32FCD46E}" type="presParOf" srcId="{FC4E49CC-F040-4A6E-8CA1-C3EBAE30843C}" destId="{F0FB6E42-ACEA-43EB-9855-E5DECBB2B777}" srcOrd="1" destOrd="0" presId="urn:microsoft.com/office/officeart/2018/2/layout/IconVerticalSolidList"/>
    <dgm:cxn modelId="{5AC5795E-2D20-1648-B5A8-2F45A5B2876D}" type="presParOf" srcId="{FC4E49CC-F040-4A6E-8CA1-C3EBAE30843C}" destId="{A121707E-2C6A-4679-A551-63CE26773AA3}" srcOrd="2" destOrd="0" presId="urn:microsoft.com/office/officeart/2018/2/layout/IconVerticalSolidList"/>
    <dgm:cxn modelId="{D326C189-5B9D-984F-B9D9-25FCB49D8FE2}" type="presParOf" srcId="{FC4E49CC-F040-4A6E-8CA1-C3EBAE30843C}" destId="{8FF4CCFB-DA68-4B7A-8A8F-1F5268D3C862}" srcOrd="3" destOrd="0" presId="urn:microsoft.com/office/officeart/2018/2/layout/IconVerticalSolidList"/>
    <dgm:cxn modelId="{82ED887D-07F6-544C-85EA-4E2834C81F53}" type="presParOf" srcId="{602AB38D-BEBE-474A-B56E-2C1EE56DA50E}" destId="{EC4A52C3-F0FA-4CD7-A4E1-664191902CD0}" srcOrd="3" destOrd="0" presId="urn:microsoft.com/office/officeart/2018/2/layout/IconVerticalSolidList"/>
    <dgm:cxn modelId="{B439AB3D-3A92-754E-9668-6FB1BE6BA90E}" type="presParOf" srcId="{602AB38D-BEBE-474A-B56E-2C1EE56DA50E}" destId="{65378084-BD48-4BC7-BCAF-269EF877D32F}" srcOrd="4" destOrd="0" presId="urn:microsoft.com/office/officeart/2018/2/layout/IconVerticalSolidList"/>
    <dgm:cxn modelId="{3E682367-BF88-D446-9B0F-686A5BAA3BA0}" type="presParOf" srcId="{65378084-BD48-4BC7-BCAF-269EF877D32F}" destId="{24819DDB-4C68-416C-ADEB-BF4ECA1A074E}" srcOrd="0" destOrd="0" presId="urn:microsoft.com/office/officeart/2018/2/layout/IconVerticalSolidList"/>
    <dgm:cxn modelId="{9A5F4F8B-DE3C-9347-AF2F-B27941539D8F}" type="presParOf" srcId="{65378084-BD48-4BC7-BCAF-269EF877D32F}" destId="{A1988BC4-CA2C-4C5F-AD88-EF54899611AA}" srcOrd="1" destOrd="0" presId="urn:microsoft.com/office/officeart/2018/2/layout/IconVerticalSolidList"/>
    <dgm:cxn modelId="{8857A688-5B6B-4249-81CB-06AD2E7180DC}" type="presParOf" srcId="{65378084-BD48-4BC7-BCAF-269EF877D32F}" destId="{85C01659-A9BB-41F6-A1C4-B7E6C36DE59B}" srcOrd="2" destOrd="0" presId="urn:microsoft.com/office/officeart/2018/2/layout/IconVerticalSolidList"/>
    <dgm:cxn modelId="{3C7C41BB-D007-6945-9D7C-CB8BFC3E81B8}" type="presParOf" srcId="{65378084-BD48-4BC7-BCAF-269EF877D32F}" destId="{FD239CA2-8222-4CA6-A079-B39259DA06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2FB86-CAEF-492D-B2B5-7296E0F8A1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A09A25F6-2C75-452C-A3AE-039E6A512F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Tron believe in decentralized internet and global free content entertainment system.</a:t>
          </a:r>
        </a:p>
      </dgm:t>
    </dgm:pt>
    <dgm:pt modelId="{8B11202D-8839-478D-A2AE-E7674F20FCF0}" type="parTrans" cxnId="{8633C096-0661-4413-B125-7A9724997421}">
      <dgm:prSet/>
      <dgm:spPr/>
      <dgm:t>
        <a:bodyPr/>
        <a:lstStyle/>
        <a:p>
          <a:endParaRPr lang="en-US"/>
        </a:p>
      </dgm:t>
    </dgm:pt>
    <dgm:pt modelId="{BE99AE29-C4F7-4409-ABEE-6E9B56A3856E}" type="sibTrans" cxnId="{8633C096-0661-4413-B125-7A9724997421}">
      <dgm:prSet/>
      <dgm:spPr/>
      <dgm:t>
        <a:bodyPr/>
        <a:lstStyle/>
        <a:p>
          <a:endParaRPr lang="en-US"/>
        </a:p>
      </dgm:t>
    </dgm:pt>
    <dgm:pt modelId="{E95182F1-5D77-4205-BE8A-9903A20BF2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Blockchain has just started and is still a Blackbox for most of people.</a:t>
          </a:r>
        </a:p>
      </dgm:t>
    </dgm:pt>
    <dgm:pt modelId="{A079763A-87D3-4336-BB76-3103D2C9A968}" type="parTrans" cxnId="{A2E20E4E-CB40-4222-8BDC-F4C5FB448DD0}">
      <dgm:prSet/>
      <dgm:spPr/>
      <dgm:t>
        <a:bodyPr/>
        <a:lstStyle/>
        <a:p>
          <a:endParaRPr lang="en-US"/>
        </a:p>
      </dgm:t>
    </dgm:pt>
    <dgm:pt modelId="{35F6E32D-3D8B-422E-8319-908B2190E792}" type="sibTrans" cxnId="{A2E20E4E-CB40-4222-8BDC-F4C5FB448DD0}">
      <dgm:prSet/>
      <dgm:spPr/>
      <dgm:t>
        <a:bodyPr/>
        <a:lstStyle/>
        <a:p>
          <a:endParaRPr lang="en-US"/>
        </a:p>
      </dgm:t>
    </dgm:pt>
    <dgm:pt modelId="{00D414FF-80EE-414E-B018-20D00E6EBB1C}" type="pres">
      <dgm:prSet presAssocID="{7FE2FB86-CAEF-492D-B2B5-7296E0F8A1C8}" presName="root" presStyleCnt="0">
        <dgm:presLayoutVars>
          <dgm:dir/>
          <dgm:resizeHandles val="exact"/>
        </dgm:presLayoutVars>
      </dgm:prSet>
      <dgm:spPr/>
    </dgm:pt>
    <dgm:pt modelId="{06A98715-5BC3-49C6-8AE3-DF33001A07CB}" type="pres">
      <dgm:prSet presAssocID="{A09A25F6-2C75-452C-A3AE-039E6A512F4C}" presName="compNode" presStyleCnt="0"/>
      <dgm:spPr/>
    </dgm:pt>
    <dgm:pt modelId="{08EE8B33-0C57-4047-9D1A-3CBA7A128C36}" type="pres">
      <dgm:prSet presAssocID="{A09A25F6-2C75-452C-A3AE-039E6A512F4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8F1A8C9-B126-486D-B913-F153B6BD5618}" type="pres">
      <dgm:prSet presAssocID="{A09A25F6-2C75-452C-A3AE-039E6A512F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1FB51427-CD12-4F5B-909E-454EB43F8852}" type="pres">
      <dgm:prSet presAssocID="{A09A25F6-2C75-452C-A3AE-039E6A512F4C}" presName="spaceRect" presStyleCnt="0"/>
      <dgm:spPr/>
    </dgm:pt>
    <dgm:pt modelId="{616A0966-10D8-4BE4-BF10-AF9441944ADD}" type="pres">
      <dgm:prSet presAssocID="{A09A25F6-2C75-452C-A3AE-039E6A512F4C}" presName="textRect" presStyleLbl="revTx" presStyleIdx="0" presStyleCnt="2">
        <dgm:presLayoutVars>
          <dgm:chMax val="1"/>
          <dgm:chPref val="1"/>
        </dgm:presLayoutVars>
      </dgm:prSet>
      <dgm:spPr/>
    </dgm:pt>
    <dgm:pt modelId="{9F51DD4B-0ED5-44DA-B961-B41722ACAA8F}" type="pres">
      <dgm:prSet presAssocID="{BE99AE29-C4F7-4409-ABEE-6E9B56A3856E}" presName="sibTrans" presStyleCnt="0"/>
      <dgm:spPr/>
    </dgm:pt>
    <dgm:pt modelId="{B2DB6A2A-84A3-49CA-9C9B-6DE361486087}" type="pres">
      <dgm:prSet presAssocID="{E95182F1-5D77-4205-BE8A-9903A20BF21E}" presName="compNode" presStyleCnt="0"/>
      <dgm:spPr/>
    </dgm:pt>
    <dgm:pt modelId="{6D783EB7-CE93-4D0E-BCFC-A9ED09F2B5A7}" type="pres">
      <dgm:prSet presAssocID="{E95182F1-5D77-4205-BE8A-9903A20BF21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B737707-57ED-4B9A-9B66-08D370FC42D0}" type="pres">
      <dgm:prSet presAssocID="{E95182F1-5D77-4205-BE8A-9903A20BF2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767C880-35E4-49DB-80F5-AD02139EB3DE}" type="pres">
      <dgm:prSet presAssocID="{E95182F1-5D77-4205-BE8A-9903A20BF21E}" presName="spaceRect" presStyleCnt="0"/>
      <dgm:spPr/>
    </dgm:pt>
    <dgm:pt modelId="{5D241CE0-E3A8-4D36-83D0-0601335DBCF2}" type="pres">
      <dgm:prSet presAssocID="{E95182F1-5D77-4205-BE8A-9903A20BF2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E20E4E-CB40-4222-8BDC-F4C5FB448DD0}" srcId="{7FE2FB86-CAEF-492D-B2B5-7296E0F8A1C8}" destId="{E95182F1-5D77-4205-BE8A-9903A20BF21E}" srcOrd="1" destOrd="0" parTransId="{A079763A-87D3-4336-BB76-3103D2C9A968}" sibTransId="{35F6E32D-3D8B-422E-8319-908B2190E792}"/>
    <dgm:cxn modelId="{F593A075-B4C6-7745-9F51-30D1D383130D}" type="presOf" srcId="{A09A25F6-2C75-452C-A3AE-039E6A512F4C}" destId="{616A0966-10D8-4BE4-BF10-AF9441944ADD}" srcOrd="0" destOrd="0" presId="urn:microsoft.com/office/officeart/2018/5/layout/IconLeafLabelList"/>
    <dgm:cxn modelId="{8633C096-0661-4413-B125-7A9724997421}" srcId="{7FE2FB86-CAEF-492D-B2B5-7296E0F8A1C8}" destId="{A09A25F6-2C75-452C-A3AE-039E6A512F4C}" srcOrd="0" destOrd="0" parTransId="{8B11202D-8839-478D-A2AE-E7674F20FCF0}" sibTransId="{BE99AE29-C4F7-4409-ABEE-6E9B56A3856E}"/>
    <dgm:cxn modelId="{2B91A1E6-608D-1F4C-B8B1-5AB0B23E6599}" type="presOf" srcId="{7FE2FB86-CAEF-492D-B2B5-7296E0F8A1C8}" destId="{00D414FF-80EE-414E-B018-20D00E6EBB1C}" srcOrd="0" destOrd="0" presId="urn:microsoft.com/office/officeart/2018/5/layout/IconLeafLabelList"/>
    <dgm:cxn modelId="{DC8DA4F3-4B31-F647-B691-8597146544F7}" type="presOf" srcId="{E95182F1-5D77-4205-BE8A-9903A20BF21E}" destId="{5D241CE0-E3A8-4D36-83D0-0601335DBCF2}" srcOrd="0" destOrd="0" presId="urn:microsoft.com/office/officeart/2018/5/layout/IconLeafLabelList"/>
    <dgm:cxn modelId="{EBD8FD59-061D-994A-BEE7-CB8B62D950FF}" type="presParOf" srcId="{00D414FF-80EE-414E-B018-20D00E6EBB1C}" destId="{06A98715-5BC3-49C6-8AE3-DF33001A07CB}" srcOrd="0" destOrd="0" presId="urn:microsoft.com/office/officeart/2018/5/layout/IconLeafLabelList"/>
    <dgm:cxn modelId="{E964437C-C861-1841-9C0E-CDE2E7D79445}" type="presParOf" srcId="{06A98715-5BC3-49C6-8AE3-DF33001A07CB}" destId="{08EE8B33-0C57-4047-9D1A-3CBA7A128C36}" srcOrd="0" destOrd="0" presId="urn:microsoft.com/office/officeart/2018/5/layout/IconLeafLabelList"/>
    <dgm:cxn modelId="{93D504B9-BE3E-EF41-BA56-392135564A67}" type="presParOf" srcId="{06A98715-5BC3-49C6-8AE3-DF33001A07CB}" destId="{58F1A8C9-B126-486D-B913-F153B6BD5618}" srcOrd="1" destOrd="0" presId="urn:microsoft.com/office/officeart/2018/5/layout/IconLeafLabelList"/>
    <dgm:cxn modelId="{822D7811-F7F6-EA46-8BFF-CB9B2B7D7E08}" type="presParOf" srcId="{06A98715-5BC3-49C6-8AE3-DF33001A07CB}" destId="{1FB51427-CD12-4F5B-909E-454EB43F8852}" srcOrd="2" destOrd="0" presId="urn:microsoft.com/office/officeart/2018/5/layout/IconLeafLabelList"/>
    <dgm:cxn modelId="{25077CFA-1C46-D741-B951-3CFF91D40C36}" type="presParOf" srcId="{06A98715-5BC3-49C6-8AE3-DF33001A07CB}" destId="{616A0966-10D8-4BE4-BF10-AF9441944ADD}" srcOrd="3" destOrd="0" presId="urn:microsoft.com/office/officeart/2018/5/layout/IconLeafLabelList"/>
    <dgm:cxn modelId="{61269C71-14DB-4E4B-94A4-A617B569C884}" type="presParOf" srcId="{00D414FF-80EE-414E-B018-20D00E6EBB1C}" destId="{9F51DD4B-0ED5-44DA-B961-B41722ACAA8F}" srcOrd="1" destOrd="0" presId="urn:microsoft.com/office/officeart/2018/5/layout/IconLeafLabelList"/>
    <dgm:cxn modelId="{F8335783-FEC3-AC4C-817A-3EF9CFB1B961}" type="presParOf" srcId="{00D414FF-80EE-414E-B018-20D00E6EBB1C}" destId="{B2DB6A2A-84A3-49CA-9C9B-6DE361486087}" srcOrd="2" destOrd="0" presId="urn:microsoft.com/office/officeart/2018/5/layout/IconLeafLabelList"/>
    <dgm:cxn modelId="{ED41B58F-D8B2-4448-917E-872526053BD1}" type="presParOf" srcId="{B2DB6A2A-84A3-49CA-9C9B-6DE361486087}" destId="{6D783EB7-CE93-4D0E-BCFC-A9ED09F2B5A7}" srcOrd="0" destOrd="0" presId="urn:microsoft.com/office/officeart/2018/5/layout/IconLeafLabelList"/>
    <dgm:cxn modelId="{77B22DC0-DFC9-8B4B-BB46-EB0A649D38C2}" type="presParOf" srcId="{B2DB6A2A-84A3-49CA-9C9B-6DE361486087}" destId="{4B737707-57ED-4B9A-9B66-08D370FC42D0}" srcOrd="1" destOrd="0" presId="urn:microsoft.com/office/officeart/2018/5/layout/IconLeafLabelList"/>
    <dgm:cxn modelId="{5726F853-8E3B-954C-A7ED-4F3C4328782F}" type="presParOf" srcId="{B2DB6A2A-84A3-49CA-9C9B-6DE361486087}" destId="{8767C880-35E4-49DB-80F5-AD02139EB3DE}" srcOrd="2" destOrd="0" presId="urn:microsoft.com/office/officeart/2018/5/layout/IconLeafLabelList"/>
    <dgm:cxn modelId="{7E1A7CAC-C120-5A4A-8139-DD32ABA53930}" type="presParOf" srcId="{B2DB6A2A-84A3-49CA-9C9B-6DE361486087}" destId="{5D241CE0-E3A8-4D36-83D0-0601335DBC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9EBA4-18BE-4EE5-B0B0-44E11E019BC9}">
      <dsp:nvSpPr>
        <dsp:cNvPr id="0" name=""/>
        <dsp:cNvSpPr/>
      </dsp:nvSpPr>
      <dsp:spPr>
        <a:xfrm>
          <a:off x="820197" y="490034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74A09-FD04-47AA-8A4E-1E88BA5C9C9B}">
      <dsp:nvSpPr>
        <dsp:cNvPr id="0" name=""/>
        <dsp:cNvSpPr/>
      </dsp:nvSpPr>
      <dsp:spPr>
        <a:xfrm>
          <a:off x="25598" y="2296146"/>
          <a:ext cx="28894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Public database that keeps a permanent record of digital transactions.</a:t>
          </a:r>
          <a:endParaRPr lang="en-US" sz="2000" kern="1200" dirty="0"/>
        </a:p>
      </dsp:txBody>
      <dsp:txXfrm>
        <a:off x="25598" y="2296146"/>
        <a:ext cx="2889450" cy="1565156"/>
      </dsp:txXfrm>
    </dsp:sp>
    <dsp:sp modelId="{80E8D0FA-BDB1-4C65-AD24-C58917F386BF}">
      <dsp:nvSpPr>
        <dsp:cNvPr id="0" name=""/>
        <dsp:cNvSpPr/>
      </dsp:nvSpPr>
      <dsp:spPr>
        <a:xfrm>
          <a:off x="4215300" y="490034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C692D-CBCB-4953-ABDB-71215A83D983}">
      <dsp:nvSpPr>
        <dsp:cNvPr id="0" name=""/>
        <dsp:cNvSpPr/>
      </dsp:nvSpPr>
      <dsp:spPr>
        <a:xfrm>
          <a:off x="3420702" y="2296146"/>
          <a:ext cx="2889450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doesn’t require any central authority to maintain it or to secure it.  </a:t>
          </a:r>
          <a:endParaRPr lang="en-US" sz="2000" kern="1200" dirty="0"/>
        </a:p>
      </dsp:txBody>
      <dsp:txXfrm>
        <a:off x="3420702" y="2296146"/>
        <a:ext cx="2889450" cy="1565156"/>
      </dsp:txXfrm>
    </dsp:sp>
    <dsp:sp modelId="{55924136-CEC1-4ABD-AA49-58174512028E}">
      <dsp:nvSpPr>
        <dsp:cNvPr id="0" name=""/>
        <dsp:cNvSpPr/>
      </dsp:nvSpPr>
      <dsp:spPr>
        <a:xfrm>
          <a:off x="8002777" y="490034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EAACD-013D-4467-AF69-840F4312F0F3}">
      <dsp:nvSpPr>
        <dsp:cNvPr id="0" name=""/>
        <dsp:cNvSpPr/>
      </dsp:nvSpPr>
      <dsp:spPr>
        <a:xfrm>
          <a:off x="6815805" y="2296146"/>
          <a:ext cx="3674195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enables a more ‘trustful’ transactional system,  a framework that allows people to make peer-to-peer transactions without needing to trust a third party.</a:t>
          </a:r>
          <a:endParaRPr lang="en-US" sz="2000" kern="1200" dirty="0"/>
        </a:p>
      </dsp:txBody>
      <dsp:txXfrm>
        <a:off x="6815805" y="2296146"/>
        <a:ext cx="3674195" cy="156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E554-9305-4183-9ED4-6F73169D1D7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EAAC-B66C-4E94-AF8D-4B7B5B0E78E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E733-C2E3-44C0-90C9-1A84D1CD7E8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Distributed and Decentralized</a:t>
          </a:r>
        </a:p>
      </dsp:txBody>
      <dsp:txXfrm>
        <a:off x="1941716" y="718"/>
        <a:ext cx="4571887" cy="1681139"/>
      </dsp:txXfrm>
    </dsp:sp>
    <dsp:sp modelId="{B90E3FD4-43F4-42DF-B175-AC6C11B594F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B6E42-ACEA-43EB-9855-E5DECBB2B77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CCFB-DA68-4B7A-8A8F-1F5268D3C86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Consensus Mechanism</a:t>
          </a:r>
        </a:p>
      </dsp:txBody>
      <dsp:txXfrm>
        <a:off x="1941716" y="2102143"/>
        <a:ext cx="4571887" cy="1681139"/>
      </dsp:txXfrm>
    </dsp:sp>
    <dsp:sp modelId="{24819DDB-4C68-416C-ADEB-BF4ECA1A074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88BC4-CA2C-4C5F-AD88-EF54899611A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39CA2-8222-4CA6-A079-B39259DA06B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Irreversibility and Cryptosecurity 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8B33-0C57-4047-9D1A-3CBA7A128C36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1A8C9-B126-486D-B913-F153B6BD561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A0966-10D8-4BE4-BF10-AF9441944AD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Tron believe in decentralized internet and global free content entertainment system.</a:t>
          </a:r>
        </a:p>
      </dsp:txBody>
      <dsp:txXfrm>
        <a:off x="1342800" y="3255669"/>
        <a:ext cx="3600000" cy="720000"/>
      </dsp:txXfrm>
    </dsp:sp>
    <dsp:sp modelId="{6D783EB7-CE93-4D0E-BCFC-A9ED09F2B5A7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37707-57ED-4B9A-9B66-08D370FC42D0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41CE0-E3A8-4D36-83D0-0601335DBCF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Blockchain has just started and is still a Blackbox for most of people.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FA5-A74A-2F4E-80F7-7B55CC92F4F8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869A-6605-A340-8983-CD0FA69E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F886-4D5B-9A43-9143-DB6B56A54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2610-11A8-0F44-852A-167CFAC9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681A-7260-4044-887B-1B7823EE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903-1B11-D64C-8132-30543426DC2C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5F7A-3352-7A4D-A34D-BD30318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935-087B-7E41-8821-CB88BE9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8B08-029F-7C44-84B2-B772D5E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CC89-817C-FC4B-B5E9-93BC0FBB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27D0-0E0E-2B41-8A67-89FF41A9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5E8E-9CB9-9745-9FA3-A090291ADA8D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6BDB-B68A-3B4D-AD91-DFA4D33F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722E-3D66-7041-8797-6CFCB773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2D964-99D5-D442-B60A-32FBE1C26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A42F7-6735-C244-9326-A5E84F74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2E8-0BE6-F64F-9799-4DA55108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3CFD-08E3-8C42-8E8A-98D94C7C6806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3597-9F00-2440-B470-7369525A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7017-DD3F-F14E-A7EA-DF627FBD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51B-E3AF-F84A-8A35-4080FBD5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F4CC-2509-1A45-8F0D-7CE96565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AC94-53D9-4045-BB27-86005636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556B-F8AF-B74A-A438-7C795F198BC7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44D0-9B72-8347-B30B-4F4D2A51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CC38-5F50-3141-A92C-6AC00FD5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98F3-F5BD-7541-A972-1D59C486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5481-C013-4B47-ABA4-2A3724E2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C6FE-6177-574B-8EC2-D20D45A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8A-05EB-EC48-8763-EFBA0EE61174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6F95-9DCD-F347-A33A-F57F202B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23C2-3F0E-4344-9C6E-2244A8F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6D7-8670-F141-86E2-0440C621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1124-2FD7-6F43-AAF2-31D6FB77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5D56A-4BCD-1843-817C-B3CE0287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16D81-EA7C-B64B-BC31-84B364C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B4E-1F54-124D-A6C7-A5176F80F27F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5397-E623-A74E-B558-69B619C4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E81F3-7BE6-3641-A3AB-9CC6A88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C9B9-33D2-A241-BFCA-BBAF6EC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3DB0-F8A1-1642-8CB3-DCACF5F2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D2C2-00B5-DE45-BF06-4989C84E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A077B-3A3A-0D4C-B3F4-2C857A03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3DEA2-F7C6-B143-8514-A4988CD1E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E12B-7822-EC40-AD59-4112C236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3F3A-C8D5-7B4F-BCC9-9DD40156CC68}" type="datetime1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E668E-7D69-EB4F-B5E9-9046DEE7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CE4BC-477D-9740-B3CE-1ED2D0B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8A95-14E8-FF4F-A2D3-7484288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074BF-3F19-5F48-BC4F-D564C02D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DA09-4625-9842-940C-9541ACD7CE47}" type="datetime1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E9629-4DB2-9B4D-8DB8-C82FD0F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0F8CE-ADD1-6245-8BD4-13FAE4E5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1E012-7322-894F-BE3C-4476F2A1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6E8A-0C5D-D24B-8FB2-810190F97FD6}" type="datetime1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C150C-1EA3-E640-B873-6F40F176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1E31-BFEA-6748-AF73-C12EC444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BD7-200E-A647-BB6B-65081614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F539-4F2B-B14D-A43C-8854FE65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9BEC-FC64-5D41-AE51-CA736906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88FE-0305-544E-ABFE-7EBB4539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A8E2-FB91-FD45-A9B0-C7722BF07F8E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497F-3BD0-6A47-AE4D-8204C222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F529-9284-284C-B113-F3F0D75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6484-BCC6-164E-9547-9C63B567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444D7-97F3-3645-A933-4A25D6AB5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18DF7-4C6B-8643-B86E-9BBA7050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411-CBDD-0540-B848-E18B13B0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3A71-52BC-0545-8353-06CB8F97458D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7A357-A550-E44E-8CCF-85AE641C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B311-D62A-E047-AB43-9EBC49E8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AD9D6-E707-1B41-BE3F-53D30874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D01A-4327-E64C-8725-8CBA2EA4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6BE4-ADFC-0A44-9743-C7BC020C1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11F9-697B-174C-866B-EC9AF35D45CA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6D9A-C46E-8248-A301-E7B7EEC2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3F94-F50C-EC4B-A904-375273E7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FE01-BA42-444B-A2A7-2E7CEB6F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4AD13-D150-4A4B-9115-1874FB2A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73A3-4823-8D46-A374-B2C2DD0B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Presnted</a:t>
            </a:r>
            <a:r>
              <a:rPr lang="en-US" dirty="0"/>
              <a:t> By :</a:t>
            </a:r>
          </a:p>
          <a:p>
            <a:pPr algn="l"/>
            <a:r>
              <a:rPr lang="en-US" dirty="0"/>
              <a:t> Apurva Modi                  (CS 432/532 A. </a:t>
            </a:r>
            <a:r>
              <a:rPr lang="en-US" dirty="0" err="1"/>
              <a:t>Nwala</a:t>
            </a:r>
            <a:r>
              <a:rPr lang="en-US" dirty="0"/>
              <a:t>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B406E460-3D9D-C14E-91E6-E32A7CA77226}"/>
              </a:ext>
            </a:extLst>
          </p:cNvPr>
          <p:cNvSpPr txBox="1">
            <a:spLocks/>
          </p:cNvSpPr>
          <p:nvPr/>
        </p:nvSpPr>
        <p:spPr>
          <a:xfrm>
            <a:off x="7800392" y="595293"/>
            <a:ext cx="3411244" cy="20012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The next big thing or hype?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908BF-75A4-A848-8B62-4D03B796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A100-9CAF-3F4F-AE23-8856203C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1C75E9-73CB-473F-8944-6D960F641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4345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C7C19-2F68-7149-BD85-47BABE9F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67"/>
    </mc:Choice>
    <mc:Fallback xmlns="">
      <p:transition spd="slow" advTm="715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17F5-1FB3-AA44-98BD-608CF0F0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B8B0-4A2E-0B46-84F4-67F43D16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3A1C-E20D-654D-A98E-DF79E2E4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3780" y="844272"/>
            <a:ext cx="484513" cy="742950"/>
            <a:chOff x="1935804" y="3752850"/>
            <a:chExt cx="1371600" cy="2103203"/>
          </a:xfrm>
        </p:grpSpPr>
        <p:sp>
          <p:nvSpPr>
            <p:cNvPr id="5" name="Chord 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val 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83780" y="5433688"/>
            <a:ext cx="484513" cy="742950"/>
            <a:chOff x="1935804" y="3752850"/>
            <a:chExt cx="1371600" cy="2103203"/>
          </a:xfrm>
        </p:grpSpPr>
        <p:sp>
          <p:nvSpPr>
            <p:cNvPr id="9" name="Chord 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val 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3780" y="4122427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2" name="Chord 1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Oval 1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3780" y="3466796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5" name="Chord 1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val 1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780" y="2811165"/>
            <a:ext cx="484513" cy="742950"/>
            <a:chOff x="1935804" y="3752850"/>
            <a:chExt cx="1371600" cy="2103203"/>
          </a:xfrm>
        </p:grpSpPr>
        <p:sp>
          <p:nvSpPr>
            <p:cNvPr id="18" name="Chord 1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val 1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83780" y="2155534"/>
            <a:ext cx="484513" cy="742950"/>
            <a:chOff x="1935804" y="3752850"/>
            <a:chExt cx="1371600" cy="2103203"/>
          </a:xfrm>
        </p:grpSpPr>
        <p:sp>
          <p:nvSpPr>
            <p:cNvPr id="21" name="Chord 2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val 2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3780" y="1499903"/>
            <a:ext cx="484513" cy="742950"/>
            <a:chOff x="1935804" y="3752850"/>
            <a:chExt cx="1371600" cy="2103203"/>
          </a:xfrm>
        </p:grpSpPr>
        <p:sp>
          <p:nvSpPr>
            <p:cNvPr id="24" name="Chord 2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val 2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3780" y="4778058"/>
            <a:ext cx="484513" cy="742950"/>
            <a:chOff x="1935804" y="3752850"/>
            <a:chExt cx="1371600" cy="2103203"/>
          </a:xfrm>
        </p:grpSpPr>
        <p:sp>
          <p:nvSpPr>
            <p:cNvPr id="27" name="Chord 2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Oval 2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37504" y="844272"/>
            <a:ext cx="484513" cy="742950"/>
            <a:chOff x="1935804" y="3752850"/>
            <a:chExt cx="1371600" cy="2103203"/>
          </a:xfrm>
        </p:grpSpPr>
        <p:sp>
          <p:nvSpPr>
            <p:cNvPr id="30" name="Chord 2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Oval 3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37504" y="5433688"/>
            <a:ext cx="484513" cy="742950"/>
            <a:chOff x="1935804" y="3752850"/>
            <a:chExt cx="1371600" cy="2103203"/>
          </a:xfrm>
        </p:grpSpPr>
        <p:sp>
          <p:nvSpPr>
            <p:cNvPr id="33" name="Chord 3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Oval 3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37504" y="4122427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36" name="Chord 3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Oval 3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37504" y="3466796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39" name="Chord 3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Oval 3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7504" y="2811165"/>
            <a:ext cx="484513" cy="742950"/>
            <a:chOff x="1935804" y="3752850"/>
            <a:chExt cx="1371600" cy="2103203"/>
          </a:xfrm>
        </p:grpSpPr>
        <p:sp>
          <p:nvSpPr>
            <p:cNvPr id="42" name="Chord 4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37504" y="2155534"/>
            <a:ext cx="484513" cy="742950"/>
            <a:chOff x="1935804" y="3752850"/>
            <a:chExt cx="1371600" cy="2103203"/>
          </a:xfrm>
        </p:grpSpPr>
        <p:sp>
          <p:nvSpPr>
            <p:cNvPr id="45" name="Chord 4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Oval 4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37504" y="1499903"/>
            <a:ext cx="484513" cy="742950"/>
            <a:chOff x="1935804" y="3752850"/>
            <a:chExt cx="1371600" cy="2103203"/>
          </a:xfrm>
        </p:grpSpPr>
        <p:sp>
          <p:nvSpPr>
            <p:cNvPr id="48" name="Chord 4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Oval 4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37504" y="4778058"/>
            <a:ext cx="484513" cy="742950"/>
            <a:chOff x="1935804" y="3752850"/>
            <a:chExt cx="1371600" cy="2103203"/>
          </a:xfrm>
        </p:grpSpPr>
        <p:sp>
          <p:nvSpPr>
            <p:cNvPr id="51" name="Chord 5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Oval 5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45071" y="844272"/>
            <a:ext cx="484513" cy="742950"/>
            <a:chOff x="1935804" y="3752850"/>
            <a:chExt cx="1371600" cy="2103203"/>
          </a:xfrm>
        </p:grpSpPr>
        <p:sp>
          <p:nvSpPr>
            <p:cNvPr id="54" name="Chord 5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Oval 5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45071" y="5433688"/>
            <a:ext cx="484513" cy="742950"/>
            <a:chOff x="1935804" y="3752850"/>
            <a:chExt cx="1371600" cy="2103203"/>
          </a:xfrm>
        </p:grpSpPr>
        <p:sp>
          <p:nvSpPr>
            <p:cNvPr id="57" name="Chord 5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Oval 5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5071" y="4122427"/>
            <a:ext cx="484513" cy="742950"/>
            <a:chOff x="1935804" y="3752850"/>
            <a:chExt cx="1371600" cy="2103203"/>
          </a:xfrm>
        </p:grpSpPr>
        <p:sp>
          <p:nvSpPr>
            <p:cNvPr id="60" name="Chord 5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Oval 6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5071" y="3466796"/>
            <a:ext cx="484513" cy="742950"/>
            <a:chOff x="1935804" y="3752850"/>
            <a:chExt cx="1371600" cy="2103203"/>
          </a:xfrm>
        </p:grpSpPr>
        <p:sp>
          <p:nvSpPr>
            <p:cNvPr id="63" name="Chord 6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Oval 6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445071" y="2811165"/>
            <a:ext cx="484513" cy="742950"/>
            <a:chOff x="1935804" y="3752850"/>
            <a:chExt cx="1371600" cy="2103203"/>
          </a:xfrm>
        </p:grpSpPr>
        <p:sp>
          <p:nvSpPr>
            <p:cNvPr id="66" name="Chord 6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Oval 6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45071" y="2155534"/>
            <a:ext cx="484513" cy="742950"/>
            <a:chOff x="1935804" y="3752850"/>
            <a:chExt cx="1371600" cy="2103203"/>
          </a:xfrm>
        </p:grpSpPr>
        <p:sp>
          <p:nvSpPr>
            <p:cNvPr id="69" name="Chord 6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Oval 6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45071" y="1499903"/>
            <a:ext cx="484513" cy="742950"/>
            <a:chOff x="1935804" y="3752850"/>
            <a:chExt cx="1371600" cy="2103203"/>
          </a:xfrm>
        </p:grpSpPr>
        <p:sp>
          <p:nvSpPr>
            <p:cNvPr id="72" name="Chord 7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Oval 7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45071" y="4778058"/>
            <a:ext cx="484513" cy="742950"/>
            <a:chOff x="1935804" y="3752850"/>
            <a:chExt cx="1371600" cy="2103203"/>
          </a:xfrm>
        </p:grpSpPr>
        <p:sp>
          <p:nvSpPr>
            <p:cNvPr id="75" name="Chord 7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Oval 7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99385" y="844272"/>
            <a:ext cx="484513" cy="742950"/>
            <a:chOff x="1935804" y="3752850"/>
            <a:chExt cx="1371600" cy="2103203"/>
          </a:xfrm>
        </p:grpSpPr>
        <p:sp>
          <p:nvSpPr>
            <p:cNvPr id="102" name="Chord 10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Oval 10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99385" y="5433688"/>
            <a:ext cx="484513" cy="742950"/>
            <a:chOff x="1935804" y="3752850"/>
            <a:chExt cx="1371600" cy="2103203"/>
          </a:xfrm>
        </p:grpSpPr>
        <p:sp>
          <p:nvSpPr>
            <p:cNvPr id="105" name="Chord 10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" name="Oval 10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199385" y="4122427"/>
            <a:ext cx="484513" cy="742950"/>
            <a:chOff x="1935804" y="3752850"/>
            <a:chExt cx="1371600" cy="2103203"/>
          </a:xfrm>
        </p:grpSpPr>
        <p:sp>
          <p:nvSpPr>
            <p:cNvPr id="108" name="Chord 10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9" name="Oval 10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199385" y="3466796"/>
            <a:ext cx="484513" cy="742950"/>
            <a:chOff x="1935804" y="3752850"/>
            <a:chExt cx="1371600" cy="2103203"/>
          </a:xfrm>
        </p:grpSpPr>
        <p:sp>
          <p:nvSpPr>
            <p:cNvPr id="111" name="Chord 11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2" name="Oval 11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199385" y="2811165"/>
            <a:ext cx="484513" cy="742950"/>
            <a:chOff x="1935804" y="3752850"/>
            <a:chExt cx="1371600" cy="2103203"/>
          </a:xfrm>
        </p:grpSpPr>
        <p:sp>
          <p:nvSpPr>
            <p:cNvPr id="114" name="Chord 11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5" name="Oval 11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199385" y="2155534"/>
            <a:ext cx="484513" cy="742950"/>
            <a:chOff x="1935804" y="3752850"/>
            <a:chExt cx="1371600" cy="2103203"/>
          </a:xfrm>
        </p:grpSpPr>
        <p:sp>
          <p:nvSpPr>
            <p:cNvPr id="117" name="Chord 11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8" name="Oval 11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199385" y="1499903"/>
            <a:ext cx="484513" cy="742950"/>
            <a:chOff x="1935804" y="3752850"/>
            <a:chExt cx="1371600" cy="2103203"/>
          </a:xfrm>
        </p:grpSpPr>
        <p:sp>
          <p:nvSpPr>
            <p:cNvPr id="120" name="Chord 11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1" name="Oval 12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199385" y="4778058"/>
            <a:ext cx="484513" cy="742950"/>
            <a:chOff x="1935804" y="3752850"/>
            <a:chExt cx="1371600" cy="2103203"/>
          </a:xfrm>
        </p:grpSpPr>
        <p:sp>
          <p:nvSpPr>
            <p:cNvPr id="123" name="Chord 12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4" name="Oval 12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914477" y="844272"/>
            <a:ext cx="484513" cy="742950"/>
            <a:chOff x="1935804" y="3752850"/>
            <a:chExt cx="1371600" cy="2103203"/>
          </a:xfrm>
        </p:grpSpPr>
        <p:sp>
          <p:nvSpPr>
            <p:cNvPr id="126" name="Chord 12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914477" y="5433688"/>
            <a:ext cx="484513" cy="742950"/>
            <a:chOff x="1935804" y="3752850"/>
            <a:chExt cx="1371600" cy="2103203"/>
          </a:xfrm>
        </p:grpSpPr>
        <p:sp>
          <p:nvSpPr>
            <p:cNvPr id="129" name="Chord 12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0" name="Oval 12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914477" y="4122427"/>
            <a:ext cx="484513" cy="742950"/>
            <a:chOff x="1935804" y="3752850"/>
            <a:chExt cx="1371600" cy="2103203"/>
          </a:xfrm>
        </p:grpSpPr>
        <p:sp>
          <p:nvSpPr>
            <p:cNvPr id="132" name="Chord 13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3" name="Oval 13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914477" y="3466796"/>
            <a:ext cx="484513" cy="742950"/>
            <a:chOff x="1935804" y="3752850"/>
            <a:chExt cx="1371600" cy="2103203"/>
          </a:xfrm>
          <a:solidFill>
            <a:srgbClr val="00B050"/>
          </a:solidFill>
        </p:grpSpPr>
        <p:sp>
          <p:nvSpPr>
            <p:cNvPr id="135" name="Chord 13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6" name="Oval 13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914477" y="2811165"/>
            <a:ext cx="484513" cy="742950"/>
            <a:chOff x="1935804" y="3752850"/>
            <a:chExt cx="1371600" cy="2103203"/>
          </a:xfrm>
        </p:grpSpPr>
        <p:sp>
          <p:nvSpPr>
            <p:cNvPr id="138" name="Chord 13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Oval 13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914477" y="2155534"/>
            <a:ext cx="484513" cy="742950"/>
            <a:chOff x="1935804" y="3752850"/>
            <a:chExt cx="1371600" cy="2103203"/>
          </a:xfrm>
        </p:grpSpPr>
        <p:sp>
          <p:nvSpPr>
            <p:cNvPr id="141" name="Chord 14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2" name="Oval 14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914477" y="1499903"/>
            <a:ext cx="484513" cy="742950"/>
            <a:chOff x="1935804" y="3752850"/>
            <a:chExt cx="1371600" cy="2103203"/>
          </a:xfrm>
        </p:grpSpPr>
        <p:sp>
          <p:nvSpPr>
            <p:cNvPr id="144" name="Chord 14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5" name="Oval 14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4477" y="4778058"/>
            <a:ext cx="484513" cy="742950"/>
            <a:chOff x="1935804" y="3752850"/>
            <a:chExt cx="1371600" cy="2103203"/>
          </a:xfrm>
        </p:grpSpPr>
        <p:sp>
          <p:nvSpPr>
            <p:cNvPr id="147" name="Chord 14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8" name="Oval 14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668201" y="844272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50" name="Chord 14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1" name="Oval 15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68201" y="5433688"/>
            <a:ext cx="484513" cy="742950"/>
            <a:chOff x="1935804" y="3752850"/>
            <a:chExt cx="1371600" cy="2103203"/>
          </a:xfrm>
        </p:grpSpPr>
        <p:sp>
          <p:nvSpPr>
            <p:cNvPr id="153" name="Chord 15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4" name="Oval 15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668201" y="4122427"/>
            <a:ext cx="484513" cy="742950"/>
            <a:chOff x="1935804" y="3752850"/>
            <a:chExt cx="1371600" cy="2103203"/>
          </a:xfrm>
        </p:grpSpPr>
        <p:sp>
          <p:nvSpPr>
            <p:cNvPr id="156" name="Chord 15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7" name="Oval 15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668201" y="3466796"/>
            <a:ext cx="484513" cy="742950"/>
            <a:chOff x="1935804" y="3752850"/>
            <a:chExt cx="1371600" cy="2103203"/>
          </a:xfrm>
        </p:grpSpPr>
        <p:sp>
          <p:nvSpPr>
            <p:cNvPr id="159" name="Chord 15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0" name="Oval 15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668201" y="2811165"/>
            <a:ext cx="484513" cy="742950"/>
            <a:chOff x="1935804" y="3752850"/>
            <a:chExt cx="1371600" cy="2103203"/>
          </a:xfrm>
        </p:grpSpPr>
        <p:sp>
          <p:nvSpPr>
            <p:cNvPr id="162" name="Chord 16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3" name="Oval 16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668201" y="2155534"/>
            <a:ext cx="484513" cy="742950"/>
            <a:chOff x="1935804" y="3752850"/>
            <a:chExt cx="1371600" cy="2103203"/>
          </a:xfrm>
        </p:grpSpPr>
        <p:sp>
          <p:nvSpPr>
            <p:cNvPr id="165" name="Chord 16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6" name="Oval 16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668201" y="1499903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68" name="Chord 16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9" name="Oval 16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668201" y="4778058"/>
            <a:ext cx="484513" cy="742950"/>
            <a:chOff x="1935804" y="3752850"/>
            <a:chExt cx="1371600" cy="2103203"/>
          </a:xfrm>
        </p:grpSpPr>
        <p:sp>
          <p:nvSpPr>
            <p:cNvPr id="171" name="Chord 17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2" name="Oval 17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375768" y="844272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74" name="Chord 17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5" name="Oval 17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75768" y="5433688"/>
            <a:ext cx="484513" cy="742950"/>
            <a:chOff x="1935804" y="3752850"/>
            <a:chExt cx="1371600" cy="2103203"/>
          </a:xfrm>
        </p:grpSpPr>
        <p:sp>
          <p:nvSpPr>
            <p:cNvPr id="177" name="Chord 17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75768" y="4122427"/>
            <a:ext cx="484513" cy="742950"/>
            <a:chOff x="1935804" y="3752850"/>
            <a:chExt cx="1371600" cy="2103203"/>
          </a:xfrm>
        </p:grpSpPr>
        <p:sp>
          <p:nvSpPr>
            <p:cNvPr id="180" name="Chord 17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1" name="Oval 18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375768" y="3466796"/>
            <a:ext cx="484513" cy="742950"/>
            <a:chOff x="1935804" y="3752850"/>
            <a:chExt cx="1371600" cy="2103203"/>
          </a:xfrm>
        </p:grpSpPr>
        <p:sp>
          <p:nvSpPr>
            <p:cNvPr id="183" name="Chord 18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4" name="Oval 18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375768" y="2811165"/>
            <a:ext cx="484513" cy="742950"/>
            <a:chOff x="1935804" y="3752850"/>
            <a:chExt cx="1371600" cy="2103203"/>
          </a:xfrm>
        </p:grpSpPr>
        <p:sp>
          <p:nvSpPr>
            <p:cNvPr id="186" name="Chord 18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7" name="Oval 18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375768" y="2155534"/>
            <a:ext cx="484513" cy="742950"/>
            <a:chOff x="1935804" y="3752850"/>
            <a:chExt cx="1371600" cy="2103203"/>
          </a:xfrm>
        </p:grpSpPr>
        <p:sp>
          <p:nvSpPr>
            <p:cNvPr id="189" name="Chord 18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375768" y="1499903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92" name="Chord 19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3" name="Oval 19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75768" y="4778058"/>
            <a:ext cx="484513" cy="742950"/>
            <a:chOff x="1935804" y="3752850"/>
            <a:chExt cx="1371600" cy="2103203"/>
          </a:xfrm>
        </p:grpSpPr>
        <p:sp>
          <p:nvSpPr>
            <p:cNvPr id="195" name="Chord 19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6" name="Oval 19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130082" y="844272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198" name="Chord 19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9" name="Oval 19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6130082" y="5433688"/>
            <a:ext cx="484513" cy="742950"/>
            <a:chOff x="1935804" y="3752850"/>
            <a:chExt cx="1371600" cy="2103203"/>
          </a:xfrm>
        </p:grpSpPr>
        <p:sp>
          <p:nvSpPr>
            <p:cNvPr id="201" name="Chord 20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2" name="Oval 20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30082" y="4122427"/>
            <a:ext cx="484513" cy="742950"/>
            <a:chOff x="1935804" y="3752850"/>
            <a:chExt cx="1371600" cy="2103203"/>
          </a:xfrm>
        </p:grpSpPr>
        <p:sp>
          <p:nvSpPr>
            <p:cNvPr id="204" name="Chord 20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5" name="Oval 20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6130082" y="3466796"/>
            <a:ext cx="484513" cy="742950"/>
            <a:chOff x="1935804" y="3752850"/>
            <a:chExt cx="1371600" cy="2103203"/>
          </a:xfrm>
        </p:grpSpPr>
        <p:sp>
          <p:nvSpPr>
            <p:cNvPr id="207" name="Chord 20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8" name="Oval 20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130082" y="2811165"/>
            <a:ext cx="484513" cy="742950"/>
            <a:chOff x="1935804" y="3752850"/>
            <a:chExt cx="1371600" cy="2103203"/>
          </a:xfrm>
        </p:grpSpPr>
        <p:sp>
          <p:nvSpPr>
            <p:cNvPr id="210" name="Chord 20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1" name="Oval 21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30082" y="2155534"/>
            <a:ext cx="484513" cy="742950"/>
            <a:chOff x="1935804" y="3752850"/>
            <a:chExt cx="1371600" cy="2103203"/>
          </a:xfrm>
        </p:grpSpPr>
        <p:sp>
          <p:nvSpPr>
            <p:cNvPr id="213" name="Chord 21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4" name="Oval 21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130082" y="1499903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216" name="Chord 215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7" name="Oval 216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130082" y="4778058"/>
            <a:ext cx="484513" cy="742950"/>
            <a:chOff x="1935804" y="3752850"/>
            <a:chExt cx="1371600" cy="2103203"/>
          </a:xfrm>
        </p:grpSpPr>
        <p:sp>
          <p:nvSpPr>
            <p:cNvPr id="219" name="Chord 218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0" name="Oval 219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6856273" y="844272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222" name="Chord 221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3" name="Oval 222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856273" y="5433688"/>
            <a:ext cx="484513" cy="742950"/>
            <a:chOff x="1935804" y="3752850"/>
            <a:chExt cx="1371600" cy="2103203"/>
          </a:xfrm>
        </p:grpSpPr>
        <p:sp>
          <p:nvSpPr>
            <p:cNvPr id="225" name="Chord 224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6" name="Oval 225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56273" y="4122427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228" name="Chord 227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9" name="Oval 228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856273" y="3466796"/>
            <a:ext cx="484513" cy="742950"/>
            <a:chOff x="1935804" y="3752850"/>
            <a:chExt cx="1371600" cy="2103203"/>
          </a:xfrm>
        </p:grpSpPr>
        <p:sp>
          <p:nvSpPr>
            <p:cNvPr id="231" name="Chord 230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2" name="Oval 231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856273" y="2811165"/>
            <a:ext cx="484513" cy="742950"/>
            <a:chOff x="1935804" y="3752850"/>
            <a:chExt cx="1371600" cy="2103203"/>
          </a:xfrm>
        </p:grpSpPr>
        <p:sp>
          <p:nvSpPr>
            <p:cNvPr id="234" name="Chord 233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5" name="Oval 234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856273" y="2155534"/>
            <a:ext cx="484513" cy="742950"/>
            <a:chOff x="1935804" y="3752850"/>
            <a:chExt cx="1371600" cy="2103203"/>
          </a:xfrm>
        </p:grpSpPr>
        <p:sp>
          <p:nvSpPr>
            <p:cNvPr id="237" name="Chord 236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8" name="Oval 237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6856273" y="1499903"/>
            <a:ext cx="484513" cy="742950"/>
            <a:chOff x="1935804" y="3752850"/>
            <a:chExt cx="1371600" cy="2103203"/>
          </a:xfrm>
          <a:solidFill>
            <a:srgbClr val="D0CDCE"/>
          </a:solidFill>
        </p:grpSpPr>
        <p:sp>
          <p:nvSpPr>
            <p:cNvPr id="240" name="Chord 239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1" name="Oval 240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56273" y="4778058"/>
            <a:ext cx="484513" cy="742950"/>
            <a:chOff x="1935804" y="3752850"/>
            <a:chExt cx="1371600" cy="2103203"/>
          </a:xfrm>
        </p:grpSpPr>
        <p:sp>
          <p:nvSpPr>
            <p:cNvPr id="243" name="Chord 242"/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4" name="Oval 243"/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445AD57-2D8D-4445-BC96-7C07385906BD}"/>
              </a:ext>
            </a:extLst>
          </p:cNvPr>
          <p:cNvGrpSpPr/>
          <p:nvPr/>
        </p:nvGrpSpPr>
        <p:grpSpPr>
          <a:xfrm>
            <a:off x="989035" y="6038033"/>
            <a:ext cx="484513" cy="742950"/>
            <a:chOff x="1935804" y="3752850"/>
            <a:chExt cx="1371600" cy="2103203"/>
          </a:xfrm>
        </p:grpSpPr>
        <p:sp>
          <p:nvSpPr>
            <p:cNvPr id="246" name="Chord 245">
              <a:extLst>
                <a:ext uri="{FF2B5EF4-FFF2-40B4-BE49-F238E27FC236}">
                  <a16:creationId xmlns:a16="http://schemas.microsoft.com/office/drawing/2014/main" id="{CAE8AD6B-AA51-8D4A-B96D-9241D8BA50DE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C811D99-4773-3247-9E64-E98AD4E6565E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49B2745-5635-E54B-8FF9-DBB9FF34753A}"/>
              </a:ext>
            </a:extLst>
          </p:cNvPr>
          <p:cNvGrpSpPr/>
          <p:nvPr/>
        </p:nvGrpSpPr>
        <p:grpSpPr>
          <a:xfrm>
            <a:off x="1742759" y="6038033"/>
            <a:ext cx="484513" cy="742950"/>
            <a:chOff x="1935804" y="3752850"/>
            <a:chExt cx="1371600" cy="2103203"/>
          </a:xfrm>
        </p:grpSpPr>
        <p:sp>
          <p:nvSpPr>
            <p:cNvPr id="249" name="Chord 248">
              <a:extLst>
                <a:ext uri="{FF2B5EF4-FFF2-40B4-BE49-F238E27FC236}">
                  <a16:creationId xmlns:a16="http://schemas.microsoft.com/office/drawing/2014/main" id="{E20EA27D-E7C4-F04B-B37D-43873D2183FA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E5F6B9C-9C50-3C43-A76D-F838DE1897E8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CF732A0-9321-1C45-96DD-8518DC3ED046}"/>
              </a:ext>
            </a:extLst>
          </p:cNvPr>
          <p:cNvGrpSpPr/>
          <p:nvPr/>
        </p:nvGrpSpPr>
        <p:grpSpPr>
          <a:xfrm>
            <a:off x="2450326" y="6038033"/>
            <a:ext cx="484513" cy="742950"/>
            <a:chOff x="1935804" y="3752850"/>
            <a:chExt cx="1371600" cy="2103203"/>
          </a:xfrm>
        </p:grpSpPr>
        <p:sp>
          <p:nvSpPr>
            <p:cNvPr id="252" name="Chord 251">
              <a:extLst>
                <a:ext uri="{FF2B5EF4-FFF2-40B4-BE49-F238E27FC236}">
                  <a16:creationId xmlns:a16="http://schemas.microsoft.com/office/drawing/2014/main" id="{B333635D-83D2-5949-B913-05B240D0DE8F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4EED735-108A-A24D-8118-7B18E0B3F3D9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6AB938A-7276-4B45-AE11-9F4BB4520555}"/>
              </a:ext>
            </a:extLst>
          </p:cNvPr>
          <p:cNvGrpSpPr/>
          <p:nvPr/>
        </p:nvGrpSpPr>
        <p:grpSpPr>
          <a:xfrm>
            <a:off x="3204640" y="6038033"/>
            <a:ext cx="484513" cy="742950"/>
            <a:chOff x="1935804" y="3752850"/>
            <a:chExt cx="1371600" cy="2103203"/>
          </a:xfrm>
        </p:grpSpPr>
        <p:sp>
          <p:nvSpPr>
            <p:cNvPr id="255" name="Chord 254">
              <a:extLst>
                <a:ext uri="{FF2B5EF4-FFF2-40B4-BE49-F238E27FC236}">
                  <a16:creationId xmlns:a16="http://schemas.microsoft.com/office/drawing/2014/main" id="{A77AEC54-966D-CA47-94CA-03082A4C371F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73B04A18-B7D8-EA40-9BE4-EAB6F5C609D6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0AACFF0-D78F-DA40-BEC5-44A31524B7FE}"/>
              </a:ext>
            </a:extLst>
          </p:cNvPr>
          <p:cNvGrpSpPr/>
          <p:nvPr/>
        </p:nvGrpSpPr>
        <p:grpSpPr>
          <a:xfrm>
            <a:off x="3919732" y="6038033"/>
            <a:ext cx="484513" cy="742950"/>
            <a:chOff x="1935804" y="3752850"/>
            <a:chExt cx="1371600" cy="2103203"/>
          </a:xfrm>
        </p:grpSpPr>
        <p:sp>
          <p:nvSpPr>
            <p:cNvPr id="258" name="Chord 257">
              <a:extLst>
                <a:ext uri="{FF2B5EF4-FFF2-40B4-BE49-F238E27FC236}">
                  <a16:creationId xmlns:a16="http://schemas.microsoft.com/office/drawing/2014/main" id="{AF775D7A-74C7-3041-9608-A31F31104067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25AA0AA0-28E8-1340-BC7D-CCC122D80B49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222B67C-5881-EE4A-9184-A4C1ABFB76CA}"/>
              </a:ext>
            </a:extLst>
          </p:cNvPr>
          <p:cNvGrpSpPr/>
          <p:nvPr/>
        </p:nvGrpSpPr>
        <p:grpSpPr>
          <a:xfrm>
            <a:off x="4673456" y="6038033"/>
            <a:ext cx="484513" cy="742950"/>
            <a:chOff x="1935804" y="3752850"/>
            <a:chExt cx="1371600" cy="2103203"/>
          </a:xfrm>
        </p:grpSpPr>
        <p:sp>
          <p:nvSpPr>
            <p:cNvPr id="261" name="Chord 260">
              <a:extLst>
                <a:ext uri="{FF2B5EF4-FFF2-40B4-BE49-F238E27FC236}">
                  <a16:creationId xmlns:a16="http://schemas.microsoft.com/office/drawing/2014/main" id="{04AA2942-9CED-0340-AF5E-2701F82899D7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A26EE0-4355-2D43-A9B6-5764A8426C92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CD0C51-0EA4-854D-A011-1ABBBD3CA078}"/>
              </a:ext>
            </a:extLst>
          </p:cNvPr>
          <p:cNvGrpSpPr/>
          <p:nvPr/>
        </p:nvGrpSpPr>
        <p:grpSpPr>
          <a:xfrm>
            <a:off x="5381023" y="6038033"/>
            <a:ext cx="484513" cy="742950"/>
            <a:chOff x="1935804" y="3752850"/>
            <a:chExt cx="1371600" cy="2103203"/>
          </a:xfrm>
        </p:grpSpPr>
        <p:sp>
          <p:nvSpPr>
            <p:cNvPr id="264" name="Chord 263">
              <a:extLst>
                <a:ext uri="{FF2B5EF4-FFF2-40B4-BE49-F238E27FC236}">
                  <a16:creationId xmlns:a16="http://schemas.microsoft.com/office/drawing/2014/main" id="{F2B52F05-4B54-634F-850D-66F9E3DAAF53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28AE47B-6D62-9D49-85A6-CA41D8B4678D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9C5F8ED-3183-C449-AB58-25519AF6740E}"/>
              </a:ext>
            </a:extLst>
          </p:cNvPr>
          <p:cNvGrpSpPr/>
          <p:nvPr/>
        </p:nvGrpSpPr>
        <p:grpSpPr>
          <a:xfrm>
            <a:off x="6135337" y="6038033"/>
            <a:ext cx="484513" cy="742950"/>
            <a:chOff x="1935804" y="3752850"/>
            <a:chExt cx="1371600" cy="2103203"/>
          </a:xfrm>
        </p:grpSpPr>
        <p:sp>
          <p:nvSpPr>
            <p:cNvPr id="267" name="Chord 266">
              <a:extLst>
                <a:ext uri="{FF2B5EF4-FFF2-40B4-BE49-F238E27FC236}">
                  <a16:creationId xmlns:a16="http://schemas.microsoft.com/office/drawing/2014/main" id="{EFCC6995-404A-AA43-9DB0-9DBC0F58FF8A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925556F-E683-814F-9B1D-5D0D17F0B256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518FB49-3052-9C4C-87C1-35A8A91071B9}"/>
              </a:ext>
            </a:extLst>
          </p:cNvPr>
          <p:cNvGrpSpPr/>
          <p:nvPr/>
        </p:nvGrpSpPr>
        <p:grpSpPr>
          <a:xfrm>
            <a:off x="6861528" y="6038033"/>
            <a:ext cx="484513" cy="742950"/>
            <a:chOff x="1935804" y="3752850"/>
            <a:chExt cx="1371600" cy="2103203"/>
          </a:xfrm>
        </p:grpSpPr>
        <p:sp>
          <p:nvSpPr>
            <p:cNvPr id="274" name="Chord 273">
              <a:extLst>
                <a:ext uri="{FF2B5EF4-FFF2-40B4-BE49-F238E27FC236}">
                  <a16:creationId xmlns:a16="http://schemas.microsoft.com/office/drawing/2014/main" id="{6201CE90-6551-C444-A2D4-519CE05DA584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005287DE-762C-204A-83EF-9B97B5039E50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75C4E8C6-BD62-244D-9AF4-5B94518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CE1F-7F49-7D47-86D9-FACBB73B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FB75-8608-7F4D-AF95-A45B6EA5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4.googleusercontent.com/YuDVLrM-ewapm0B5M7-mSXnnzlkOrhbqqqcXva0KqMFRovHKD4iLs59Bg2-41nzfbIYGybwDbrAhuB5Y06l-8egtxt_X8cTRWJibq0jfyz9Zy9uC_FBwk7rZ_z29W6Qycd9FDdc">
            <a:extLst>
              <a:ext uri="{FF2B5EF4-FFF2-40B4-BE49-F238E27FC236}">
                <a16:creationId xmlns:a16="http://schemas.microsoft.com/office/drawing/2014/main" id="{FC027174-E321-1640-AE75-773EE59E7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14681" y="177007"/>
            <a:ext cx="11562637" cy="65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E2806-BFBA-084A-B7D2-2698FFED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DC83-1670-9448-A0DF-FC7AC4D0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Blockchain 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449092-E0B5-4739-BA8D-9025C1F72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609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EDD0-AF66-8D44-A318-F7F9FF6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6A084-63A5-C548-B1D1-858227C5F6E8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Blockchain </a:t>
            </a:r>
          </a:p>
        </p:txBody>
      </p:sp>
      <p:graphicFrame>
        <p:nvGraphicFramePr>
          <p:cNvPr id="20" name="TextBox 15">
            <a:extLst>
              <a:ext uri="{FF2B5EF4-FFF2-40B4-BE49-F238E27FC236}">
                <a16:creationId xmlns:a16="http://schemas.microsoft.com/office/drawing/2014/main" id="{47BD12E3-12F8-4BCE-9A0F-01D22FBC4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6312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46E59EC-147D-5446-839C-E044997B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2775527" y="-2793588"/>
            <a:ext cx="6858000" cy="12192000"/>
          </a:xfrm>
          <a:custGeom>
            <a:avLst/>
            <a:gdLst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6858000 w 6858000"/>
              <a:gd name="connsiteY2" fmla="*/ 12192000 h 12192000"/>
              <a:gd name="connsiteX3" fmla="*/ 0 w 6858000"/>
              <a:gd name="connsiteY3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  <a:gd name="connsiteX0" fmla="*/ 0 w 6858000"/>
              <a:gd name="connsiteY0" fmla="*/ 12192000 h 12192000"/>
              <a:gd name="connsiteX1" fmla="*/ 0 w 6858000"/>
              <a:gd name="connsiteY1" fmla="*/ 0 h 12192000"/>
              <a:gd name="connsiteX2" fmla="*/ 3257550 w 6858000"/>
              <a:gd name="connsiteY2" fmla="*/ 5715000 h 12192000"/>
              <a:gd name="connsiteX3" fmla="*/ 6858000 w 6858000"/>
              <a:gd name="connsiteY3" fmla="*/ 12192000 h 12192000"/>
              <a:gd name="connsiteX4" fmla="*/ 0 w 6858000"/>
              <a:gd name="connsiteY4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2192000">
                <a:moveTo>
                  <a:pt x="0" y="12192000"/>
                </a:moveTo>
                <a:lnTo>
                  <a:pt x="0" y="0"/>
                </a:lnTo>
                <a:cubicBezTo>
                  <a:pt x="1790700" y="2552700"/>
                  <a:pt x="1428750" y="1733550"/>
                  <a:pt x="3257550" y="5715000"/>
                </a:cubicBezTo>
                <a:cubicBezTo>
                  <a:pt x="5734050" y="11550650"/>
                  <a:pt x="4953000" y="9251950"/>
                  <a:pt x="6858000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61077" y="187407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9397" y="244834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Nodes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Validates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the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and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user’s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status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Algorithm</a:t>
            </a:r>
            <a:endParaRPr lang="en-US" sz="19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04527" y="356428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732847" y="930691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Someone </a:t>
            </a:r>
            <a:r>
              <a:rPr lang="pl-PL" sz="20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requests</a:t>
            </a: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</a:t>
            </a:r>
            <a:r>
              <a:rPr lang="pl-PL" sz="20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</a:t>
            </a:r>
            <a:r>
              <a:rPr lang="pl-PL" sz="20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endParaRPr lang="en-US" sz="20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73521" y="5059613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447257" y="5687098"/>
            <a:ext cx="3186545" cy="56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combined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with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other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to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block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of data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called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Ledger</a:t>
            </a:r>
            <a:endParaRPr lang="en-US" sz="19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06177" y="3532204"/>
            <a:ext cx="4243187" cy="583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Step 2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34497" y="4106466"/>
            <a:ext cx="3339235" cy="90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requested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1900" dirty="0" err="1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broadcasted</a:t>
            </a:r>
            <a:r>
              <a:rPr lang="pl-PL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to a P2P network</a:t>
            </a:r>
            <a:r>
              <a:rPr lang="en-US" sz="1900" dirty="0">
                <a:solidFill>
                  <a:srgbClr val="629AB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(nodes)</a:t>
            </a:r>
            <a:endParaRPr lang="pl-PL" sz="1900" dirty="0">
              <a:solidFill>
                <a:srgbClr val="629AB8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524018" y="941245"/>
            <a:ext cx="1049714" cy="1049714"/>
            <a:chOff x="9524018" y="941245"/>
            <a:chExt cx="1049714" cy="1049714"/>
          </a:xfrm>
        </p:grpSpPr>
        <p:sp>
          <p:nvSpPr>
            <p:cNvPr id="16" name="Oval 15"/>
            <p:cNvSpPr/>
            <p:nvPr/>
          </p:nvSpPr>
          <p:spPr>
            <a:xfrm>
              <a:off x="9524018" y="941245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768846" y="1184630"/>
              <a:ext cx="571494" cy="571494"/>
              <a:chOff x="4117831" y="1071199"/>
              <a:chExt cx="488067" cy="488067"/>
            </a:xfrm>
            <a:solidFill>
              <a:srgbClr val="2C3440"/>
            </a:solidFill>
          </p:grpSpPr>
          <p:sp>
            <p:nvSpPr>
              <p:cNvPr id="22" name="AutoShape 123"/>
              <p:cNvSpPr>
                <a:spLocks/>
              </p:cNvSpPr>
              <p:nvPr/>
            </p:nvSpPr>
            <p:spPr bwMode="auto">
              <a:xfrm>
                <a:off x="4117831" y="1071199"/>
                <a:ext cx="488067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AutoShape 124"/>
              <p:cNvSpPr>
                <a:spLocks/>
              </p:cNvSpPr>
              <p:nvPr/>
            </p:nvSpPr>
            <p:spPr bwMode="auto">
              <a:xfrm>
                <a:off x="4255492" y="1208025"/>
                <a:ext cx="213581" cy="2135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25"/>
              <p:cNvSpPr>
                <a:spLocks/>
              </p:cNvSpPr>
              <p:nvPr/>
            </p:nvSpPr>
            <p:spPr bwMode="auto">
              <a:xfrm>
                <a:off x="4300545" y="1253911"/>
                <a:ext cx="122643" cy="1226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944822" y="2252698"/>
            <a:ext cx="1049714" cy="1049714"/>
            <a:chOff x="6944822" y="2252698"/>
            <a:chExt cx="1049714" cy="1049714"/>
          </a:xfrm>
        </p:grpSpPr>
        <p:sp>
          <p:nvSpPr>
            <p:cNvPr id="15" name="Oval 14"/>
            <p:cNvSpPr/>
            <p:nvPr/>
          </p:nvSpPr>
          <p:spPr>
            <a:xfrm>
              <a:off x="6944822" y="2252698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192113" y="2506981"/>
              <a:ext cx="565874" cy="566840"/>
              <a:chOff x="9064419" y="3019297"/>
              <a:chExt cx="488068" cy="488901"/>
            </a:xfrm>
            <a:solidFill>
              <a:srgbClr val="2C3440"/>
            </a:solidFill>
          </p:grpSpPr>
          <p:sp>
            <p:nvSpPr>
              <p:cNvPr id="26" name="AutoShape 7"/>
              <p:cNvSpPr>
                <a:spLocks/>
              </p:cNvSpPr>
              <p:nvPr/>
            </p:nvSpPr>
            <p:spPr bwMode="auto">
              <a:xfrm>
                <a:off x="9064419" y="3019297"/>
                <a:ext cx="488068" cy="488901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8"/>
              <p:cNvSpPr>
                <a:spLocks/>
              </p:cNvSpPr>
              <p:nvPr/>
            </p:nvSpPr>
            <p:spPr bwMode="auto">
              <a:xfrm>
                <a:off x="9277999" y="3232880"/>
                <a:ext cx="60904" cy="6090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9"/>
              <p:cNvSpPr>
                <a:spLocks/>
              </p:cNvSpPr>
              <p:nvPr/>
            </p:nvSpPr>
            <p:spPr bwMode="auto">
              <a:xfrm>
                <a:off x="9216261" y="3171975"/>
                <a:ext cx="183547" cy="183547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>
                <a:off x="9338907" y="3293783"/>
                <a:ext cx="75921" cy="78424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1"/>
              <p:cNvSpPr>
                <a:spLocks/>
              </p:cNvSpPr>
              <p:nvPr/>
            </p:nvSpPr>
            <p:spPr bwMode="auto">
              <a:xfrm>
                <a:off x="9368938" y="3324654"/>
                <a:ext cx="109293" cy="111796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2"/>
              <p:cNvSpPr>
                <a:spLocks/>
              </p:cNvSpPr>
              <p:nvPr/>
            </p:nvSpPr>
            <p:spPr bwMode="auto">
              <a:xfrm>
                <a:off x="9353921" y="3309636"/>
                <a:ext cx="92608" cy="94276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"/>
              <p:cNvSpPr>
                <a:spLocks/>
              </p:cNvSpPr>
              <p:nvPr/>
            </p:nvSpPr>
            <p:spPr bwMode="auto">
              <a:xfrm>
                <a:off x="9201247" y="3156958"/>
                <a:ext cx="76756" cy="7758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9140340" y="3096052"/>
                <a:ext cx="109293" cy="110963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>
                <a:off x="9171209" y="3126089"/>
                <a:ext cx="92608" cy="95111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397375" y="3257760"/>
            <a:ext cx="1049714" cy="1049714"/>
            <a:chOff x="4397375" y="3257760"/>
            <a:chExt cx="1049714" cy="1049714"/>
          </a:xfrm>
        </p:grpSpPr>
        <p:sp>
          <p:nvSpPr>
            <p:cNvPr id="14" name="Oval 13"/>
            <p:cNvSpPr/>
            <p:nvPr/>
          </p:nvSpPr>
          <p:spPr>
            <a:xfrm>
              <a:off x="4397375" y="3257760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686456" y="3543733"/>
              <a:ext cx="488901" cy="488067"/>
              <a:chOff x="2164728" y="1071199"/>
              <a:chExt cx="488901" cy="488067"/>
            </a:xfrm>
            <a:solidFill>
              <a:srgbClr val="2C3440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164728" y="1071199"/>
                <a:ext cx="488901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470082" y="1132103"/>
                <a:ext cx="121808" cy="12180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38350" y="4424333"/>
            <a:ext cx="1049714" cy="1049714"/>
            <a:chOff x="2038350" y="4424333"/>
            <a:chExt cx="1049714" cy="1049714"/>
          </a:xfrm>
        </p:grpSpPr>
        <p:sp>
          <p:nvSpPr>
            <p:cNvPr id="13" name="Oval 12"/>
            <p:cNvSpPr/>
            <p:nvPr/>
          </p:nvSpPr>
          <p:spPr>
            <a:xfrm>
              <a:off x="2038350" y="4424333"/>
              <a:ext cx="1049714" cy="10497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C3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368427" y="4692218"/>
              <a:ext cx="427164" cy="488067"/>
              <a:chOff x="9094456" y="1066192"/>
              <a:chExt cx="427164" cy="488067"/>
            </a:xfrm>
            <a:solidFill>
              <a:srgbClr val="2C3440"/>
            </a:solidFill>
          </p:grpSpPr>
          <p:sp>
            <p:nvSpPr>
              <p:cNvPr id="39" name="AutoShape 48"/>
              <p:cNvSpPr>
                <a:spLocks/>
              </p:cNvSpPr>
              <p:nvPr/>
            </p:nvSpPr>
            <p:spPr bwMode="auto">
              <a:xfrm>
                <a:off x="9094456" y="1066192"/>
                <a:ext cx="427164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9"/>
              <p:cNvSpPr>
                <a:spLocks/>
              </p:cNvSpPr>
              <p:nvPr/>
            </p:nvSpPr>
            <p:spPr bwMode="auto">
              <a:xfrm>
                <a:off x="9429842" y="1447471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1" name="AutoShape 50"/>
              <p:cNvSpPr>
                <a:spLocks/>
              </p:cNvSpPr>
              <p:nvPr/>
            </p:nvSpPr>
            <p:spPr bwMode="auto">
              <a:xfrm>
                <a:off x="9429842" y="1355695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2" name="AutoShape 51"/>
              <p:cNvSpPr>
                <a:spLocks/>
              </p:cNvSpPr>
              <p:nvPr/>
            </p:nvSpPr>
            <p:spPr bwMode="auto">
              <a:xfrm>
                <a:off x="9429842" y="1263922"/>
                <a:ext cx="30869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87C275-020F-B84F-88DC-059284A8BEB2}"/>
              </a:ext>
            </a:extLst>
          </p:cNvPr>
          <p:cNvGrpSpPr/>
          <p:nvPr/>
        </p:nvGrpSpPr>
        <p:grpSpPr>
          <a:xfrm>
            <a:off x="9677135" y="5567557"/>
            <a:ext cx="484513" cy="742950"/>
            <a:chOff x="1935804" y="3752850"/>
            <a:chExt cx="1371600" cy="2103203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1C1C44D6-E6A2-D446-A213-BAAFB93669C2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A51252-57A9-5C48-AF79-D3D6B1C6461C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A6F12-6AC4-5E43-8B01-9C70B03C945B}"/>
              </a:ext>
            </a:extLst>
          </p:cNvPr>
          <p:cNvGrpSpPr/>
          <p:nvPr/>
        </p:nvGrpSpPr>
        <p:grpSpPr>
          <a:xfrm>
            <a:off x="9677135" y="4911927"/>
            <a:ext cx="484513" cy="742950"/>
            <a:chOff x="1935804" y="3752850"/>
            <a:chExt cx="1371600" cy="2103203"/>
          </a:xfrm>
        </p:grpSpPr>
        <p:sp>
          <p:nvSpPr>
            <p:cNvPr id="47" name="Chord 46">
              <a:extLst>
                <a:ext uri="{FF2B5EF4-FFF2-40B4-BE49-F238E27FC236}">
                  <a16:creationId xmlns:a16="http://schemas.microsoft.com/office/drawing/2014/main" id="{030D6960-0EA8-AD42-A624-5D0DF943A984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54D0ADF-6B8B-5043-AD6C-5AA39D5F8BE6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5E67BC-1CD0-FD4F-947D-AD93F124476B}"/>
              </a:ext>
            </a:extLst>
          </p:cNvPr>
          <p:cNvGrpSpPr/>
          <p:nvPr/>
        </p:nvGrpSpPr>
        <p:grpSpPr>
          <a:xfrm>
            <a:off x="10431449" y="5567557"/>
            <a:ext cx="484513" cy="742950"/>
            <a:chOff x="1935804" y="3752850"/>
            <a:chExt cx="1371600" cy="2103203"/>
          </a:xfrm>
        </p:grpSpPr>
        <p:sp>
          <p:nvSpPr>
            <p:cNvPr id="50" name="Chord 49">
              <a:extLst>
                <a:ext uri="{FF2B5EF4-FFF2-40B4-BE49-F238E27FC236}">
                  <a16:creationId xmlns:a16="http://schemas.microsoft.com/office/drawing/2014/main" id="{F8B45C21-B4B1-9744-806A-437FC4FD243D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E68AC85-B153-8F4B-95E7-C0D3AD68771D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36905E-29D8-2D4A-AC1E-D325A207DA7B}"/>
              </a:ext>
            </a:extLst>
          </p:cNvPr>
          <p:cNvGrpSpPr/>
          <p:nvPr/>
        </p:nvGrpSpPr>
        <p:grpSpPr>
          <a:xfrm>
            <a:off x="10431449" y="4911927"/>
            <a:ext cx="484513" cy="742950"/>
            <a:chOff x="1935804" y="3752850"/>
            <a:chExt cx="1371600" cy="2103203"/>
          </a:xfrm>
        </p:grpSpPr>
        <p:sp>
          <p:nvSpPr>
            <p:cNvPr id="53" name="Chord 52">
              <a:extLst>
                <a:ext uri="{FF2B5EF4-FFF2-40B4-BE49-F238E27FC236}">
                  <a16:creationId xmlns:a16="http://schemas.microsoft.com/office/drawing/2014/main" id="{0FA06DF9-E1FC-4F45-9D7F-AFEA911680DE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79DF05-1E58-904D-822E-FA107EE46151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EF81E1-3345-274B-B1C9-D9D5A0A6EFE1}"/>
              </a:ext>
            </a:extLst>
          </p:cNvPr>
          <p:cNvGrpSpPr/>
          <p:nvPr/>
        </p:nvGrpSpPr>
        <p:grpSpPr>
          <a:xfrm>
            <a:off x="673741" y="2741070"/>
            <a:ext cx="484513" cy="742950"/>
            <a:chOff x="1935804" y="3752850"/>
            <a:chExt cx="1371600" cy="2103203"/>
          </a:xfrm>
          <a:solidFill>
            <a:srgbClr val="0070C0"/>
          </a:solidFill>
        </p:grpSpPr>
        <p:sp>
          <p:nvSpPr>
            <p:cNvPr id="62" name="Chord 61">
              <a:extLst>
                <a:ext uri="{FF2B5EF4-FFF2-40B4-BE49-F238E27FC236}">
                  <a16:creationId xmlns:a16="http://schemas.microsoft.com/office/drawing/2014/main" id="{7A8ADF7C-6DC9-AF41-8144-F6CCFBE3F97C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FF4632-3B99-0145-94A0-97FA12756BDB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C97C276-3B7E-9C42-904B-F96D57F4F33C}"/>
              </a:ext>
            </a:extLst>
          </p:cNvPr>
          <p:cNvGrpSpPr/>
          <p:nvPr/>
        </p:nvGrpSpPr>
        <p:grpSpPr>
          <a:xfrm>
            <a:off x="673741" y="2085440"/>
            <a:ext cx="484513" cy="742950"/>
            <a:chOff x="1935804" y="3752850"/>
            <a:chExt cx="1371600" cy="2103203"/>
          </a:xfrm>
          <a:solidFill>
            <a:srgbClr val="0070C0"/>
          </a:solidFill>
        </p:grpSpPr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AC21D982-CA70-9C4F-A8A4-E4A149577144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88ABC5D-ABB7-1E40-879C-FA612DB00D16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A7B58B-4289-7E4F-A2A7-FD76B071507A}"/>
              </a:ext>
            </a:extLst>
          </p:cNvPr>
          <p:cNvGrpSpPr/>
          <p:nvPr/>
        </p:nvGrpSpPr>
        <p:grpSpPr>
          <a:xfrm>
            <a:off x="1428055" y="2741070"/>
            <a:ext cx="484513" cy="742950"/>
            <a:chOff x="1935804" y="3752850"/>
            <a:chExt cx="1371600" cy="2103203"/>
          </a:xfrm>
          <a:solidFill>
            <a:srgbClr val="0070C0"/>
          </a:solidFill>
        </p:grpSpPr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1D6E9158-12CC-6F43-AA5B-305B84EB927E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8B4E078-3563-9D4F-881A-21A317DD804B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FE951-CF12-884D-AD32-FB098A0CD286}"/>
              </a:ext>
            </a:extLst>
          </p:cNvPr>
          <p:cNvGrpSpPr/>
          <p:nvPr/>
        </p:nvGrpSpPr>
        <p:grpSpPr>
          <a:xfrm>
            <a:off x="1428055" y="2085440"/>
            <a:ext cx="484513" cy="742950"/>
            <a:chOff x="1935804" y="3752850"/>
            <a:chExt cx="1371600" cy="2103203"/>
          </a:xfrm>
          <a:solidFill>
            <a:srgbClr val="0070C0"/>
          </a:solidFill>
        </p:grpSpPr>
        <p:sp>
          <p:nvSpPr>
            <p:cNvPr id="71" name="Chord 70">
              <a:extLst>
                <a:ext uri="{FF2B5EF4-FFF2-40B4-BE49-F238E27FC236}">
                  <a16:creationId xmlns:a16="http://schemas.microsoft.com/office/drawing/2014/main" id="{D4116B53-079E-2E46-ACBC-879523E29324}"/>
                </a:ext>
              </a:extLst>
            </p:cNvPr>
            <p:cNvSpPr/>
            <p:nvPr/>
          </p:nvSpPr>
          <p:spPr>
            <a:xfrm rot="7616029">
              <a:off x="1935804" y="4484453"/>
              <a:ext cx="1371600" cy="1371600"/>
            </a:xfrm>
            <a:prstGeom prst="chord">
              <a:avLst>
                <a:gd name="adj1" fmla="val 2700000"/>
                <a:gd name="adj2" fmla="val 144830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5D76B0-9F06-5544-8EF7-510FA3C007E0}"/>
                </a:ext>
              </a:extLst>
            </p:cNvPr>
            <p:cNvSpPr/>
            <p:nvPr/>
          </p:nvSpPr>
          <p:spPr>
            <a:xfrm>
              <a:off x="2247900" y="3752850"/>
              <a:ext cx="723900" cy="723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1ECAB0-01DD-DF41-945D-A4014F0A552A}"/>
              </a:ext>
            </a:extLst>
          </p:cNvPr>
          <p:cNvSpPr txBox="1"/>
          <p:nvPr/>
        </p:nvSpPr>
        <p:spPr>
          <a:xfrm>
            <a:off x="700644" y="323948"/>
            <a:ext cx="500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does this works ?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50B62BD-5F76-C544-A107-3DCB050B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65FD-3052-EC47-AA7A-207C8579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How does the chain looks 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6sMYrAMvB70l5WNAofQYaHP_3AzlyUZVwjO3mhVyAis0FbyfMxYZcdn3ga9D7fLxw-p0WfW1I_oFutqA5Gfxs6Kl_uE-uZXLw6Xy04-b-R0uJa9kEOYhpVcsKdeT3kg4iGQIpXs">
            <a:extLst>
              <a:ext uri="{FF2B5EF4-FFF2-40B4-BE49-F238E27FC236}">
                <a16:creationId xmlns:a16="http://schemas.microsoft.com/office/drawing/2014/main" id="{5B0B358A-6E84-4E46-8DA4-2CBE0106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5E29-9D9D-F846-AD74-51DAEBC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5" name="Picture 2" descr="https://lh6.googleusercontent.com/THF3O6vZNNSJ8peemLSgWO6z541O8EftbFkZBTNtQ95bWOjDS_jlIdQSWDmMOEokKWhN1iilOSESCIz_RjeQn2LFAaRfu3bamfuHLyDm1VsadtA6DrLgA1Csq3sAIPMeOIsaq6w">
            <a:extLst>
              <a:ext uri="{FF2B5EF4-FFF2-40B4-BE49-F238E27FC236}">
                <a16:creationId xmlns:a16="http://schemas.microsoft.com/office/drawing/2014/main" id="{B947CD56-8D6E-4E48-AE97-D73AEC64B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512" y="643467"/>
            <a:ext cx="659297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2139-C292-4241-814A-F2A5E788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210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829" y="427005"/>
            <a:ext cx="4312130" cy="505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 err="1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What</a:t>
            </a:r>
            <a:r>
              <a:rPr lang="pl-PL" sz="36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l-PL" sz="3600" dirty="0" err="1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pl-PL" sz="3600" dirty="0">
                <a:solidFill>
                  <a:srgbClr val="2C344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TRON ?</a:t>
            </a:r>
            <a:endParaRPr lang="en-US" sz="3600" dirty="0">
              <a:solidFill>
                <a:srgbClr val="2C344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27801" y="591769"/>
            <a:ext cx="3949273" cy="41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>
              <a:solidFill>
                <a:srgbClr val="7AC5DD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10769015" y="-108585"/>
            <a:ext cx="1550763" cy="901549"/>
          </a:xfrm>
          <a:prstGeom prst="roundRect">
            <a:avLst>
              <a:gd name="adj" fmla="val 50000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54775" y="3124717"/>
            <a:ext cx="5146052" cy="181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36796" y="2797079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AIM of TRON</a:t>
            </a:r>
            <a:endParaRPr lang="en-US" sz="32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79206" y="4068570"/>
            <a:ext cx="3282363" cy="329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Example</a:t>
            </a:r>
            <a:r>
              <a:rPr lang="pl-PL" sz="3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endParaRPr lang="en-US" sz="32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36795" y="5461301"/>
            <a:ext cx="10193229" cy="62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TRON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project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aims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to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streamline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the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entertainmnet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industry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by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bringing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it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on to a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decentralized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pl-PL" sz="2400" dirty="0" err="1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blockchain</a:t>
            </a:r>
            <a:r>
              <a:rPr lang="pl-PL" sz="24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.</a:t>
            </a:r>
            <a:endParaRPr lang="en-US" sz="24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79206" y="3323124"/>
            <a:ext cx="7521932" cy="45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cut out middleman in entertainment-based services.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579206" y="4619715"/>
            <a:ext cx="7221429" cy="45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Youtube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a middleman </a:t>
            </a:r>
          </a:p>
        </p:txBody>
      </p:sp>
      <p:sp>
        <p:nvSpPr>
          <p:cNvPr id="25" name="Freeform 24"/>
          <p:cNvSpPr/>
          <p:nvPr/>
        </p:nvSpPr>
        <p:spPr>
          <a:xfrm rot="5400000">
            <a:off x="936721" y="5547649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2C3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6" name="Freeform 25"/>
          <p:cNvSpPr/>
          <p:nvPr/>
        </p:nvSpPr>
        <p:spPr>
          <a:xfrm rot="5400000">
            <a:off x="936721" y="2887785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7" name="Freeform 26"/>
          <p:cNvSpPr/>
          <p:nvPr/>
        </p:nvSpPr>
        <p:spPr>
          <a:xfrm rot="5400000">
            <a:off x="936721" y="4197450"/>
            <a:ext cx="401516" cy="401516"/>
          </a:xfrm>
          <a:custGeom>
            <a:avLst/>
            <a:gdLst>
              <a:gd name="connsiteX0" fmla="*/ 610576 w 1192090"/>
              <a:gd name="connsiteY0" fmla="*/ 269416 h 1192090"/>
              <a:gd name="connsiteX1" fmla="*/ 557442 w 1192090"/>
              <a:gd name="connsiteY1" fmla="*/ 291424 h 1192090"/>
              <a:gd name="connsiteX2" fmla="*/ 479614 w 1192090"/>
              <a:gd name="connsiteY2" fmla="*/ 369253 h 1192090"/>
              <a:gd name="connsiteX3" fmla="*/ 478146 w 1192090"/>
              <a:gd name="connsiteY3" fmla="*/ 371464 h 1192090"/>
              <a:gd name="connsiteX4" fmla="*/ 254468 w 1192090"/>
              <a:gd name="connsiteY4" fmla="*/ 595142 h 1192090"/>
              <a:gd name="connsiteX5" fmla="*/ 254468 w 1192090"/>
              <a:gd name="connsiteY5" fmla="*/ 701409 h 1192090"/>
              <a:gd name="connsiteX6" fmla="*/ 332296 w 1192090"/>
              <a:gd name="connsiteY6" fmla="*/ 779237 h 1192090"/>
              <a:gd name="connsiteX7" fmla="*/ 438563 w 1192090"/>
              <a:gd name="connsiteY7" fmla="*/ 779237 h 1192090"/>
              <a:gd name="connsiteX8" fmla="*/ 610947 w 1192090"/>
              <a:gd name="connsiteY8" fmla="*/ 606853 h 1192090"/>
              <a:gd name="connsiteX9" fmla="*/ 783287 w 1192090"/>
              <a:gd name="connsiteY9" fmla="*/ 779193 h 1192090"/>
              <a:gd name="connsiteX10" fmla="*/ 889554 w 1192090"/>
              <a:gd name="connsiteY10" fmla="*/ 779193 h 1192090"/>
              <a:gd name="connsiteX11" fmla="*/ 967382 w 1192090"/>
              <a:gd name="connsiteY11" fmla="*/ 701365 h 1192090"/>
              <a:gd name="connsiteX12" fmla="*/ 967382 w 1192090"/>
              <a:gd name="connsiteY12" fmla="*/ 595098 h 1192090"/>
              <a:gd name="connsiteX13" fmla="*/ 743531 w 1192090"/>
              <a:gd name="connsiteY13" fmla="*/ 371246 h 1192090"/>
              <a:gd name="connsiteX14" fmla="*/ 742236 w 1192090"/>
              <a:gd name="connsiteY14" fmla="*/ 369297 h 1192090"/>
              <a:gd name="connsiteX15" fmla="*/ 664408 w 1192090"/>
              <a:gd name="connsiteY15" fmla="*/ 291468 h 1192090"/>
              <a:gd name="connsiteX16" fmla="*/ 611275 w 1192090"/>
              <a:gd name="connsiteY16" fmla="*/ 269460 h 1192090"/>
              <a:gd name="connsiteX17" fmla="*/ 611038 w 1192090"/>
              <a:gd name="connsiteY17" fmla="*/ 269506 h 1192090"/>
              <a:gd name="connsiteX18" fmla="*/ 596045 w 1192090"/>
              <a:gd name="connsiteY18" fmla="*/ 0 h 1192090"/>
              <a:gd name="connsiteX19" fmla="*/ 1192090 w 1192090"/>
              <a:gd name="connsiteY19" fmla="*/ 596045 h 1192090"/>
              <a:gd name="connsiteX20" fmla="*/ 596045 w 1192090"/>
              <a:gd name="connsiteY20" fmla="*/ 1192090 h 1192090"/>
              <a:gd name="connsiteX21" fmla="*/ 0 w 1192090"/>
              <a:gd name="connsiteY21" fmla="*/ 596045 h 1192090"/>
              <a:gd name="connsiteX22" fmla="*/ 596045 w 1192090"/>
              <a:gd name="connsiteY22" fmla="*/ 0 h 119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92090" h="1192090">
                <a:moveTo>
                  <a:pt x="610576" y="269416"/>
                </a:moveTo>
                <a:cubicBezTo>
                  <a:pt x="591345" y="269416"/>
                  <a:pt x="572115" y="276752"/>
                  <a:pt x="557442" y="291424"/>
                </a:cubicBezTo>
                <a:lnTo>
                  <a:pt x="479614" y="369253"/>
                </a:lnTo>
                <a:lnTo>
                  <a:pt x="478146" y="371464"/>
                </a:lnTo>
                <a:lnTo>
                  <a:pt x="254468" y="595142"/>
                </a:lnTo>
                <a:cubicBezTo>
                  <a:pt x="225123" y="624487"/>
                  <a:pt x="225123" y="672064"/>
                  <a:pt x="254468" y="701409"/>
                </a:cubicBezTo>
                <a:lnTo>
                  <a:pt x="332296" y="779237"/>
                </a:lnTo>
                <a:cubicBezTo>
                  <a:pt x="361641" y="808582"/>
                  <a:pt x="409218" y="808582"/>
                  <a:pt x="438563" y="779237"/>
                </a:cubicBezTo>
                <a:lnTo>
                  <a:pt x="610947" y="606853"/>
                </a:lnTo>
                <a:lnTo>
                  <a:pt x="783287" y="779193"/>
                </a:lnTo>
                <a:cubicBezTo>
                  <a:pt x="812632" y="808538"/>
                  <a:pt x="860209" y="808538"/>
                  <a:pt x="889554" y="779193"/>
                </a:cubicBezTo>
                <a:lnTo>
                  <a:pt x="967382" y="701365"/>
                </a:lnTo>
                <a:cubicBezTo>
                  <a:pt x="996727" y="672020"/>
                  <a:pt x="996727" y="624443"/>
                  <a:pt x="967382" y="595098"/>
                </a:cubicBezTo>
                <a:lnTo>
                  <a:pt x="743531" y="371246"/>
                </a:lnTo>
                <a:lnTo>
                  <a:pt x="742236" y="369297"/>
                </a:lnTo>
                <a:lnTo>
                  <a:pt x="664408" y="291468"/>
                </a:lnTo>
                <a:cubicBezTo>
                  <a:pt x="649736" y="276796"/>
                  <a:pt x="630505" y="269460"/>
                  <a:pt x="611275" y="269460"/>
                </a:cubicBezTo>
                <a:lnTo>
                  <a:pt x="611038" y="269506"/>
                </a:lnTo>
                <a:close/>
                <a:moveTo>
                  <a:pt x="596045" y="0"/>
                </a:moveTo>
                <a:cubicBezTo>
                  <a:pt x="925232" y="0"/>
                  <a:pt x="1192090" y="266858"/>
                  <a:pt x="1192090" y="596045"/>
                </a:cubicBezTo>
                <a:cubicBezTo>
                  <a:pt x="1192090" y="925232"/>
                  <a:pt x="925232" y="1192090"/>
                  <a:pt x="596045" y="1192090"/>
                </a:cubicBezTo>
                <a:cubicBezTo>
                  <a:pt x="266858" y="1192090"/>
                  <a:pt x="0" y="925232"/>
                  <a:pt x="0" y="596045"/>
                </a:cubicBezTo>
                <a:cubicBezTo>
                  <a:pt x="0" y="266858"/>
                  <a:pt x="266858" y="0"/>
                  <a:pt x="596045" y="0"/>
                </a:cubicBezTo>
                <a:close/>
              </a:path>
            </a:pathLst>
          </a:custGeom>
          <a:solidFill>
            <a:srgbClr val="37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11397437" y="6171968"/>
            <a:ext cx="293916" cy="583057"/>
          </a:xfrm>
          <a:prstGeom prst="roundRect">
            <a:avLst>
              <a:gd name="adj" fmla="val 31851"/>
            </a:avLst>
          </a:prstGeom>
          <a:solidFill>
            <a:srgbClr val="7A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5AFC-6352-434C-AADD-6F73BB1DDBBB}"/>
              </a:ext>
            </a:extLst>
          </p:cNvPr>
          <p:cNvSpPr txBox="1"/>
          <p:nvPr/>
        </p:nvSpPr>
        <p:spPr>
          <a:xfrm>
            <a:off x="1228725" y="1128830"/>
            <a:ext cx="964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Decentralized platform that aims to allow for the creation of content, websites and applications. In sort TRON aims to facilitate the issuance of digital assets.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1F732-DC19-3F41-93EB-71F1D26E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FE01-BA42-444B-A2A7-2E7CEB6F7416}" type="slidenum">
              <a:rPr lang="en-US" smtClean="0"/>
              <a:t>7</a:t>
            </a:fld>
            <a:endParaRPr lang="en-US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9CBAC98D-D24C-924A-8909-177A5AC8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tron.network</a:t>
            </a:r>
            <a:r>
              <a:rPr lang="en-US" dirty="0"/>
              <a:t>/static/doc/white_paper_v_2_0.pdf</a:t>
            </a:r>
          </a:p>
        </p:txBody>
      </p:sp>
    </p:spTree>
    <p:extLst>
      <p:ext uri="{BB962C8B-B14F-4D97-AF65-F5344CB8AC3E}">
        <p14:creationId xmlns:p14="http://schemas.microsoft.com/office/powerpoint/2010/main" val="686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777"/>
    </mc:Choice>
    <mc:Fallback xmlns="">
      <p:transition advTm="1007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5746-AC7D-DD4F-823C-21A3D0F0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dirty="0"/>
              <a:t>Advantages of Blockchain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906A5163-2C63-47B4-BCE2-EB4D675B6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5D02-61D5-714B-9903-74C21E7A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en-US" sz="2400" b="1" dirty="0"/>
              <a:t>Transparency</a:t>
            </a:r>
          </a:p>
          <a:p>
            <a:r>
              <a:rPr lang="en-US" sz="2400" b="1" dirty="0"/>
              <a:t>Reduced transaction costs</a:t>
            </a:r>
          </a:p>
          <a:p>
            <a:r>
              <a:rPr lang="en-US" sz="2400" b="1" dirty="0"/>
              <a:t>Faster transaction settlements</a:t>
            </a:r>
          </a:p>
          <a:p>
            <a:r>
              <a:rPr lang="en-US" sz="2400" b="1" dirty="0"/>
              <a:t>Decentralization</a:t>
            </a:r>
          </a:p>
          <a:p>
            <a:r>
              <a:rPr lang="en-US" sz="2400" b="1" dirty="0"/>
              <a:t>User-controlled networks</a:t>
            </a:r>
          </a:p>
          <a:p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0A895-F866-C74F-AD13-746322C0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79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EFAA2-18FF-6F4C-ADD8-1E88B903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Disadvantages of Blockchain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LaptopSecure">
            <a:extLst>
              <a:ext uri="{FF2B5EF4-FFF2-40B4-BE49-F238E27FC236}">
                <a16:creationId xmlns:a16="http://schemas.microsoft.com/office/drawing/2014/main" id="{C9FB374F-2996-4CA4-B983-EBCB49EC9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FF1F-FBEC-7341-9570-5A9812E6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Human error</a:t>
            </a:r>
          </a:p>
          <a:p>
            <a:r>
              <a:rPr lang="en-US" sz="2000" b="1">
                <a:solidFill>
                  <a:srgbClr val="000000"/>
                </a:solidFill>
              </a:rPr>
              <a:t>Politics</a:t>
            </a:r>
          </a:p>
          <a:p>
            <a:r>
              <a:rPr lang="en-US" sz="2000" b="1">
                <a:solidFill>
                  <a:srgbClr val="000000"/>
                </a:solidFill>
              </a:rPr>
              <a:t>Transaction costs, network speed</a:t>
            </a:r>
          </a:p>
          <a:p>
            <a:r>
              <a:rPr lang="en-US" sz="2000" b="1">
                <a:solidFill>
                  <a:srgbClr val="000000"/>
                </a:solidFill>
              </a:rPr>
              <a:t>Network size</a:t>
            </a:r>
          </a:p>
          <a:p>
            <a:r>
              <a:rPr lang="en-US" sz="2000" b="1">
                <a:solidFill>
                  <a:srgbClr val="000000"/>
                </a:solidFill>
              </a:rPr>
              <a:t>Complexity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DED9C-4066-804C-816C-60C37D5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3770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299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Lato Light</vt:lpstr>
      <vt:lpstr>Lato Semibold</vt:lpstr>
      <vt:lpstr>Office Theme</vt:lpstr>
      <vt:lpstr>Blockchain</vt:lpstr>
      <vt:lpstr>What is Blockchain ?</vt:lpstr>
      <vt:lpstr>PowerPoint Presentation</vt:lpstr>
      <vt:lpstr>PowerPoint Presentation</vt:lpstr>
      <vt:lpstr>How does the chain looks ?</vt:lpstr>
      <vt:lpstr>PowerPoint Presentation</vt:lpstr>
      <vt:lpstr>PowerPoint Presentation</vt:lpstr>
      <vt:lpstr>Advantages of Blockchain</vt:lpstr>
      <vt:lpstr>Disadvantages of Blockchain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Modi, Apurva</dc:creator>
  <cp:lastModifiedBy>Modi, Apurva</cp:lastModifiedBy>
  <cp:revision>2</cp:revision>
  <dcterms:created xsi:type="dcterms:W3CDTF">2019-04-25T22:15:39Z</dcterms:created>
  <dcterms:modified xsi:type="dcterms:W3CDTF">2019-04-25T22:33:08Z</dcterms:modified>
</cp:coreProperties>
</file>