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416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1295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DE5FAF9C-22B1-904C-9B73-8C9AD6EA7F65}"/>
              </a:ext>
            </a:extLst>
          </p:cNvPr>
          <p:cNvSpPr/>
          <p:nvPr/>
        </p:nvSpPr>
        <p:spPr>
          <a:xfrm>
            <a:off x="4623263" y="31289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ICA Security Scan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(</a:t>
            </a:r>
            <a:r>
              <a:rPr lang="en-US" sz="1000" dirty="0" err="1">
                <a:solidFill>
                  <a:srgbClr val="FF0000"/>
                </a:solidFill>
              </a:rPr>
              <a:t>CloudSploit</a:t>
            </a:r>
            <a:r>
              <a:rPr lang="en-US" sz="1000" dirty="0">
                <a:solidFill>
                  <a:srgbClr val="FF0000"/>
                </a:solidFill>
              </a:rPr>
              <a:t>)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5" name="Google Shape;57;p13">
            <a:extLst>
              <a:ext uri="{FF2B5EF4-FFF2-40B4-BE49-F238E27FC236}">
                <a16:creationId xmlns:a16="http://schemas.microsoft.com/office/drawing/2014/main" id="{29DC16B7-AF10-C646-95B7-4C4EBE290EC5}"/>
              </a:ext>
            </a:extLst>
          </p:cNvPr>
          <p:cNvSpPr/>
          <p:nvPr/>
        </p:nvSpPr>
        <p:spPr>
          <a:xfrm>
            <a:off x="3532313" y="1416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Vulnerability Scan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(SONAR)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4E3EE53C-3CE3-8F47-937D-0F3ABE1E9EEC}"/>
              </a:ext>
            </a:extLst>
          </p:cNvPr>
          <p:cNvSpPr/>
          <p:nvPr/>
        </p:nvSpPr>
        <p:spPr>
          <a:xfrm>
            <a:off x="6805163" y="3128900"/>
            <a:ext cx="1666512" cy="59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Scan the environment using AWS Services (Config, Inspector and </a:t>
            </a:r>
            <a:r>
              <a:rPr lang="en-US" sz="1000" dirty="0" err="1">
                <a:solidFill>
                  <a:srgbClr val="FF0000"/>
                </a:solidFill>
              </a:rPr>
              <a:t>GuardDuty</a:t>
            </a:r>
            <a:r>
              <a:rPr lang="en-US" sz="1000" dirty="0">
                <a:solidFill>
                  <a:srgbClr val="FF0000"/>
                </a:solidFill>
              </a:rPr>
              <a:t>) 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9A09A5-CB0A-5841-8944-8A0B8707A72F}"/>
              </a:ext>
            </a:extLst>
          </p:cNvPr>
          <p:cNvCxnSpPr>
            <a:stCxn id="58" idx="3"/>
            <a:endCxn id="12" idx="1"/>
          </p:cNvCxnSpPr>
          <p:nvPr/>
        </p:nvCxnSpPr>
        <p:spPr>
          <a:xfrm flipV="1">
            <a:off x="1606375" y="3427700"/>
            <a:ext cx="3016888" cy="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C4C2D4-3877-D84F-B1F9-0C13222B0BE6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1606375" y="1715200"/>
            <a:ext cx="834988" cy="695025"/>
          </a:xfrm>
          <a:prstGeom prst="bentConnector3">
            <a:avLst>
              <a:gd name="adj1" fmla="val 75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5DF3C1-E317-3F48-9F8B-389BEB887042}"/>
              </a:ext>
            </a:extLst>
          </p:cNvPr>
          <p:cNvCxnSpPr>
            <a:stCxn id="54" idx="0"/>
            <a:endCxn id="15" idx="1"/>
          </p:cNvCxnSpPr>
          <p:nvPr/>
        </p:nvCxnSpPr>
        <p:spPr>
          <a:xfrm rot="5400000" flipH="1" flipV="1">
            <a:off x="3115726" y="1694838"/>
            <a:ext cx="396225" cy="436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D0BFC33-ACC9-1347-9E10-DA72897A25D1}"/>
              </a:ext>
            </a:extLst>
          </p:cNvPr>
          <p:cNvCxnSpPr>
            <a:stCxn id="15" idx="3"/>
            <a:endCxn id="56" idx="0"/>
          </p:cNvCxnSpPr>
          <p:nvPr/>
        </p:nvCxnSpPr>
        <p:spPr>
          <a:xfrm>
            <a:off x="4840313" y="1715200"/>
            <a:ext cx="436950" cy="396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9888DE-2D7E-284C-8C53-F4C04B4740D6}"/>
              </a:ext>
            </a:extLst>
          </p:cNvPr>
          <p:cNvCxnSpPr>
            <a:stCxn id="12" idx="0"/>
            <a:endCxn id="56" idx="2"/>
          </p:cNvCxnSpPr>
          <p:nvPr/>
        </p:nvCxnSpPr>
        <p:spPr>
          <a:xfrm flipV="1">
            <a:off x="5277263" y="2709025"/>
            <a:ext cx="0" cy="41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6E8E8-87F3-7143-8BC8-A919FC517EA6}"/>
              </a:ext>
            </a:extLst>
          </p:cNvPr>
          <p:cNvCxnSpPr>
            <a:stCxn id="16" idx="0"/>
            <a:endCxn id="55" idx="2"/>
          </p:cNvCxnSpPr>
          <p:nvPr/>
        </p:nvCxnSpPr>
        <p:spPr>
          <a:xfrm flipV="1">
            <a:off x="7638419" y="2709025"/>
            <a:ext cx="6" cy="41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Modi, Apurva</cp:lastModifiedBy>
  <cp:revision>2</cp:revision>
  <dcterms:modified xsi:type="dcterms:W3CDTF">2020-07-09T04:43:40Z</dcterms:modified>
</cp:coreProperties>
</file>