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3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57" r:id="rId11"/>
    <p:sldId id="276" r:id="rId12"/>
    <p:sldId id="278" r:id="rId13"/>
    <p:sldId id="258" r:id="rId14"/>
    <p:sldId id="261" r:id="rId15"/>
    <p:sldId id="277" r:id="rId16"/>
    <p:sldId id="275" r:id="rId17"/>
    <p:sldId id="262" r:id="rId18"/>
    <p:sldId id="263" r:id="rId19"/>
    <p:sldId id="264" r:id="rId20"/>
    <p:sldId id="265" r:id="rId21"/>
    <p:sldId id="266" r:id="rId22"/>
  </p:sldIdLst>
  <p:sldSz cx="9144000" cy="6858000" type="screen4x3"/>
  <p:notesSz cx="6946900" cy="9283700"/>
  <p:defaultTextStyle>
    <a:defPPr>
      <a:defRPr lang="en-I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FD5"/>
    <a:srgbClr val="969696"/>
    <a:srgbClr val="C0C0C0"/>
    <a:srgbClr val="ACA35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378" y="102"/>
      </p:cViewPr>
      <p:guideLst>
        <p:guide orient="horz" pos="2160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l" defTabSz="927100">
              <a:defRPr sz="1200"/>
            </a:lvl1pPr>
          </a:lstStyle>
          <a:p>
            <a:endParaRPr lang="en-IN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IN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l" defTabSz="927100">
              <a:defRPr sz="1200"/>
            </a:lvl1pPr>
          </a:lstStyle>
          <a:p>
            <a:endParaRPr lang="en-IN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7E33B776-3B26-45E7-8DBA-503810EDB642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8503C-B571-4D04-A757-47E487223EEE}" type="slidenum">
              <a:rPr lang="en-IN"/>
              <a:pPr/>
              <a:t>2</a:t>
            </a:fld>
            <a:endParaRPr lang="en-I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Insert a map of your country.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9F38A-557B-4F14-A1F0-7D96C67E7157}" type="slidenum">
              <a:rPr lang="en-IN"/>
              <a:pPr/>
              <a:t>14</a:t>
            </a:fld>
            <a:endParaRPr lang="en-I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IN" sz="2400"/>
              <a:t>Insert a picture illustrating a season in your country.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9F38A-557B-4F14-A1F0-7D96C67E7157}" type="slidenum">
              <a:rPr lang="en-IN"/>
              <a:pPr/>
              <a:t>17</a:t>
            </a:fld>
            <a:endParaRPr lang="en-I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IN" sz="2400"/>
              <a:t>Insert a picture illustrating a season in your country.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9F38A-557B-4F14-A1F0-7D96C67E7157}" type="slidenum">
              <a:rPr lang="en-IN"/>
              <a:pPr/>
              <a:t>18</a:t>
            </a:fld>
            <a:endParaRPr lang="en-I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IN" sz="2400"/>
              <a:t>Insert a picture illustrating a season in your country.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9F38A-557B-4F14-A1F0-7D96C67E7157}" type="slidenum">
              <a:rPr lang="en-IN"/>
              <a:pPr/>
              <a:t>19</a:t>
            </a:fld>
            <a:endParaRPr lang="en-I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IN" sz="2400"/>
              <a:t>Insert a picture illustrating a season in your country.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9F38A-557B-4F14-A1F0-7D96C67E7157}" type="slidenum">
              <a:rPr lang="en-IN"/>
              <a:pPr/>
              <a:t>20</a:t>
            </a:fld>
            <a:endParaRPr lang="en-I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IN" sz="2400"/>
              <a:t>Insert a picture illustrating a season in your country.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9F38A-557B-4F14-A1F0-7D96C67E7157}" type="slidenum">
              <a:rPr lang="en-IN"/>
              <a:pPr/>
              <a:t>21</a:t>
            </a:fld>
            <a:endParaRPr lang="en-I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IN" sz="2400"/>
              <a:t>Insert a picture illustrating a season in your country.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8503C-B571-4D04-A757-47E487223EEE}" type="slidenum">
              <a:rPr lang="en-IN"/>
              <a:pPr/>
              <a:t>3</a:t>
            </a:fld>
            <a:endParaRPr lang="en-I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Insert a map of your country.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8503C-B571-4D04-A757-47E487223EEE}" type="slidenum">
              <a:rPr lang="en-IN"/>
              <a:pPr/>
              <a:t>4</a:t>
            </a:fld>
            <a:endParaRPr lang="en-I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Insert a map of your country.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8503C-B571-4D04-A757-47E487223EEE}" type="slidenum">
              <a:rPr lang="en-IN"/>
              <a:pPr/>
              <a:t>5</a:t>
            </a:fld>
            <a:endParaRPr lang="en-I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Insert a map of your country.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8503C-B571-4D04-A757-47E487223EEE}" type="slidenum">
              <a:rPr lang="en-IN"/>
              <a:pPr/>
              <a:t>6</a:t>
            </a:fld>
            <a:endParaRPr lang="en-I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Insert a map of your country.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8503C-B571-4D04-A757-47E487223EEE}" type="slidenum">
              <a:rPr lang="en-IN"/>
              <a:pPr/>
              <a:t>7</a:t>
            </a:fld>
            <a:endParaRPr lang="en-I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Insert a map of your country.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8503C-B571-4D04-A757-47E487223EEE}" type="slidenum">
              <a:rPr lang="en-IN"/>
              <a:pPr/>
              <a:t>8</a:t>
            </a:fld>
            <a:endParaRPr lang="en-I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Insert a map of your country.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8503C-B571-4D04-A757-47E487223EEE}" type="slidenum">
              <a:rPr lang="en-IN"/>
              <a:pPr/>
              <a:t>10</a:t>
            </a:fld>
            <a:endParaRPr lang="en-I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Insert a map of your country.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44F35-5843-4ADE-9332-0B2D43693EFB}" type="slidenum">
              <a:rPr lang="en-IN"/>
              <a:pPr/>
              <a:t>13</a:t>
            </a:fld>
            <a:endParaRPr lang="en-I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Insert a picture of one of the geographic features of your country.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57" name="Picture 177" descr="csk_biorep_page1IMAG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8538" y="3176588"/>
            <a:ext cx="6459537" cy="207486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296863"/>
            <a:ext cx="5629275" cy="1368425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6254" name="Rectangle 17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6255" name="Rectangle 17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6256" name="Rectangle 17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D3D034-BBEB-4479-8B01-167DA7434B3C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7EBBC-7D97-4B3F-9F54-03A569CC537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8975" y="225425"/>
            <a:ext cx="1709738" cy="5975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25425"/>
            <a:ext cx="4978400" cy="5975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DFEEF-8C61-4B40-BE0D-9A9383E9342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225425"/>
            <a:ext cx="6840538" cy="1008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08175" y="1449388"/>
            <a:ext cx="3343275" cy="4751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403850" y="1449388"/>
            <a:ext cx="3344863" cy="4751387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308725"/>
            <a:ext cx="1838325" cy="3492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76488" y="6308725"/>
            <a:ext cx="4314825" cy="3492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43713" y="6308725"/>
            <a:ext cx="1905000" cy="349250"/>
          </a:xfrm>
        </p:spPr>
        <p:txBody>
          <a:bodyPr/>
          <a:lstStyle>
            <a:lvl1pPr>
              <a:defRPr/>
            </a:lvl1pPr>
          </a:lstStyle>
          <a:p>
            <a:fld id="{53BE9E43-07C6-46CB-B450-0C0012F7038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225425"/>
            <a:ext cx="6840538" cy="1008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08175" y="1449388"/>
            <a:ext cx="6840538" cy="229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8175" y="3900488"/>
            <a:ext cx="6840538" cy="2300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308725"/>
            <a:ext cx="1838325" cy="3492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76488" y="6308725"/>
            <a:ext cx="4314825" cy="3492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43713" y="6308725"/>
            <a:ext cx="1905000" cy="349250"/>
          </a:xfrm>
        </p:spPr>
        <p:txBody>
          <a:bodyPr/>
          <a:lstStyle>
            <a:lvl1pPr>
              <a:defRPr/>
            </a:lvl1pPr>
          </a:lstStyle>
          <a:p>
            <a:fld id="{6187C355-18D5-418D-81E6-99DACC6388B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53393-8F4D-45ED-AE1D-31DF7F51A03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EEAEB-51FB-440A-BC98-6D60BBD7BEB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449388"/>
            <a:ext cx="3343275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3850" y="1449388"/>
            <a:ext cx="3344863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DCED1-2F50-4B24-AF66-C868EC8F867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5A7C0-5052-4397-8CF2-C4758B68A32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07845-9A34-40D8-B3BA-977DDF67EAF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E2CEB-3002-43C8-B5A2-A7E4B18FAAD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E9454-620F-491C-802C-EFE1785963E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3B5A4-F043-4B98-A16D-B6D0BB8C00A6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94" name="Picture 166" descr="csk_biorep_page2IMAG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25425"/>
            <a:ext cx="68405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449388"/>
            <a:ext cx="6840538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308725"/>
            <a:ext cx="18383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900"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76488" y="6308725"/>
            <a:ext cx="43148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713" y="6308725"/>
            <a:ext cx="1905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</a:defRPr>
            </a:lvl1pPr>
          </a:lstStyle>
          <a:p>
            <a:fld id="{F60E3456-22E9-4D30-8C37-E3D4E89C0A2F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44801" y="1955800"/>
            <a:ext cx="6108700" cy="32829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Automated signature verification tools </a:t>
            </a:r>
            <a:r>
              <a:rPr lang="en-IN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based on Machine Learning techniques can provide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scientific &amp; </a:t>
            </a:r>
            <a:r>
              <a:rPr lang="en-I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 </a:t>
            </a:r>
            <a:r>
              <a:rPr lang="en-IN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basis for signature verification.</a:t>
            </a:r>
            <a:endParaRPr lang="en-IN" sz="2000" dirty="0"/>
          </a:p>
        </p:txBody>
      </p:sp>
      <p:pic>
        <p:nvPicPr>
          <p:cNvPr id="1026" name="Picture 2" descr="C:\all tech stuff\My Dropbox\Signature\preprocess\forge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13099"/>
            <a:ext cx="2785886" cy="15144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16100" y="87630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FORENSIC SIGNATURE VERIFICATION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41400" y="61341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•</a:t>
            </a:r>
            <a:r>
              <a:rPr lang="en-US" sz="1800" dirty="0" err="1" smtClean="0"/>
              <a:t>Apurva</a:t>
            </a:r>
            <a:r>
              <a:rPr lang="en-US" sz="1800" dirty="0" smtClean="0"/>
              <a:t> Sharma	•</a:t>
            </a:r>
            <a:r>
              <a:rPr lang="en-US" sz="1800" dirty="0" err="1" smtClean="0"/>
              <a:t>Parth</a:t>
            </a:r>
            <a:r>
              <a:rPr lang="en-US" sz="1800" dirty="0" smtClean="0"/>
              <a:t> Parekh	•Urjit Singh Bhatia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0" name="Rectangle 12"/>
          <p:cNvSpPr>
            <a:spLocks noGrp="1" noChangeArrowheads="1"/>
          </p:cNvSpPr>
          <p:nvPr>
            <p:ph type="title"/>
          </p:nvPr>
        </p:nvSpPr>
        <p:spPr>
          <a:xfrm>
            <a:off x="1247775" y="215900"/>
            <a:ext cx="6840538" cy="1008063"/>
          </a:xfrm>
          <a:noFill/>
        </p:spPr>
        <p:txBody>
          <a:bodyPr/>
          <a:lstStyle/>
          <a:p>
            <a:r>
              <a:rPr lang="en-IN" dirty="0" smtClean="0"/>
              <a:t>The Problem</a:t>
            </a:r>
            <a:endParaRPr lang="en-IN" dirty="0"/>
          </a:p>
        </p:txBody>
      </p:sp>
      <p:sp>
        <p:nvSpPr>
          <p:cNvPr id="68623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449388"/>
            <a:ext cx="7962899" cy="2551112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en-IN" dirty="0" smtClean="0"/>
              <a:t>O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ffline </a:t>
            </a:r>
            <a:r>
              <a:rPr lang="en-I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signature verification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Forensic Signature Verification domain. </a:t>
            </a:r>
          </a:p>
          <a:p>
            <a:pPr algn="ctr">
              <a:lnSpc>
                <a:spcPct val="150000"/>
              </a:lnSpc>
              <a:buNone/>
            </a:pPr>
            <a:endParaRPr lang="en-IN" dirty="0"/>
          </a:p>
          <a:p>
            <a:pPr algn="ctr">
              <a:lnSpc>
                <a:spcPct val="150000"/>
              </a:lnSpc>
              <a:buNone/>
            </a:pPr>
            <a:r>
              <a:rPr lang="en-IN" dirty="0" smtClean="0"/>
              <a:t>T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</a:t>
            </a:r>
            <a:r>
              <a:rPr lang="en-I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identifying </a:t>
            </a:r>
            <a:r>
              <a:rPr lang="en-I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whether a signature is genuine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forged </a:t>
            </a:r>
            <a:r>
              <a:rPr lang="en-I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a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genuine copy </a:t>
            </a:r>
            <a:r>
              <a:rPr lang="en-I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signature.</a:t>
            </a:r>
            <a:endParaRPr lang="en-IN" dirty="0"/>
          </a:p>
        </p:txBody>
      </p:sp>
      <p:pic>
        <p:nvPicPr>
          <p:cNvPr id="68628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1887" y="4108673"/>
            <a:ext cx="6880225" cy="274932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263525"/>
            <a:ext cx="6840538" cy="1008063"/>
          </a:xfrm>
        </p:spPr>
        <p:txBody>
          <a:bodyPr/>
          <a:lstStyle/>
          <a:p>
            <a:r>
              <a:rPr lang="en-US" sz="3200" dirty="0" smtClean="0"/>
              <a:t>The results</a:t>
            </a:r>
            <a:endParaRPr lang="en-IN" sz="3200" dirty="0"/>
          </a:p>
        </p:txBody>
      </p:sp>
      <p:pic>
        <p:nvPicPr>
          <p:cNvPr id="11267" name="Picture 3" descr="C:\all tech stuff\My Dropbox\Signature\Test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" y="1851025"/>
            <a:ext cx="4419600" cy="2800350"/>
          </a:xfrm>
          <a:prstGeom prst="rect">
            <a:avLst/>
          </a:prstGeom>
          <a:noFill/>
        </p:spPr>
      </p:pic>
      <p:pic>
        <p:nvPicPr>
          <p:cNvPr id="11268" name="Picture 4" descr="C:\all tech stuff\My Dropbox\Signature\Test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700" y="1814513"/>
            <a:ext cx="4429125" cy="284797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5054600"/>
            <a:ext cx="4152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Training set = 24 original, 24 forged from each of the 30 writers.</a:t>
            </a:r>
          </a:p>
          <a:p>
            <a:r>
              <a:rPr lang="en-IN" sz="1400" dirty="0" smtClean="0"/>
              <a:t> </a:t>
            </a:r>
          </a:p>
          <a:p>
            <a:endParaRPr lang="en-IN" sz="1400" dirty="0" smtClean="0"/>
          </a:p>
          <a:p>
            <a:r>
              <a:rPr lang="en-IN" sz="1400" dirty="0" smtClean="0"/>
              <a:t>Testing set =  24 original, 24 forged for each of the remaining 25 people.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4584700" y="5067300"/>
            <a:ext cx="4381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Training set = 12 original, 12 forged from each of the 55 people.</a:t>
            </a:r>
          </a:p>
          <a:p>
            <a:r>
              <a:rPr lang="en-IN" sz="1400" dirty="0" smtClean="0"/>
              <a:t> </a:t>
            </a:r>
          </a:p>
          <a:p>
            <a:endParaRPr lang="en-IN" sz="1400" dirty="0" smtClean="0"/>
          </a:p>
          <a:p>
            <a:r>
              <a:rPr lang="en-IN" sz="1400" dirty="0" smtClean="0"/>
              <a:t>Testing set = 12 original, 12 forged of each of the 55 people.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r>
              <a:rPr lang="en-US" dirty="0" smtClean="0"/>
              <a:t>…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3200">
              <a:latin typeface="Tahoma" pitchFamily="34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6705600" y="2667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/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title"/>
          </p:nvPr>
        </p:nvSpPr>
        <p:spPr>
          <a:xfrm>
            <a:off x="1250950" y="219075"/>
            <a:ext cx="6840538" cy="1008063"/>
          </a:xfrm>
          <a:noFill/>
        </p:spPr>
        <p:txBody>
          <a:bodyPr/>
          <a:lstStyle/>
          <a:p>
            <a:r>
              <a:rPr lang="en-IN" dirty="0" smtClean="0"/>
              <a:t>The Conclusion</a:t>
            </a:r>
            <a:endParaRPr lang="en-IN" dirty="0"/>
          </a:p>
        </p:txBody>
      </p:sp>
      <p:sp>
        <p:nvSpPr>
          <p:cNvPr id="69644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9388"/>
            <a:ext cx="7823199" cy="39227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Extracting characteristics from the questioned and genuine signatures and computing corresponding differences provides a robust criteria for distinguishing between </a:t>
            </a:r>
            <a:r>
              <a:rPr lang="en-IN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genuines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forgeries.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2" name="Rectangle 8"/>
          <p:cNvSpPr>
            <a:spLocks noGrp="1" noChangeArrowheads="1"/>
          </p:cNvSpPr>
          <p:nvPr>
            <p:ph type="title"/>
          </p:nvPr>
        </p:nvSpPr>
        <p:spPr>
          <a:xfrm>
            <a:off x="1250950" y="219075"/>
            <a:ext cx="6840538" cy="1008063"/>
          </a:xfrm>
          <a:noFill/>
        </p:spPr>
        <p:txBody>
          <a:bodyPr/>
          <a:lstStyle/>
          <a:p>
            <a:r>
              <a:rPr lang="en-IN" dirty="0" smtClean="0"/>
              <a:t>What makes this a hard problem</a:t>
            </a:r>
            <a:endParaRPr lang="en-IN" dirty="0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648200" y="3090446"/>
            <a:ext cx="449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Tahoma" pitchFamily="34" charset="0"/>
              </a:rPr>
              <a:t>Temporal signals – Pressure and speed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000" y="1549400"/>
            <a:ext cx="389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sz="1600" dirty="0" smtClean="0"/>
              <a:t>The ML Perspective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1600" dirty="0" smtClean="0"/>
              <a:t>No Temporal Information.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1600" dirty="0" smtClean="0"/>
              <a:t>Variance!!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1600" dirty="0" smtClean="0"/>
              <a:t>Feature engineering.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5313" t="16500" r="43646" b="32667"/>
          <a:stretch>
            <a:fillRect/>
          </a:stretch>
        </p:blipFill>
        <p:spPr bwMode="auto">
          <a:xfrm>
            <a:off x="5080000" y="1484346"/>
            <a:ext cx="2679700" cy="166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94545" y="4051300"/>
            <a:ext cx="4010755" cy="22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dirty="0" smtClean="0"/>
              <a:t>The Domain Perspective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IN" sz="1600" dirty="0" smtClean="0"/>
              <a:t>The training of a document examiner involves years of learning.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600" dirty="0" smtClean="0"/>
              <a:t>People changes their writing styles.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600" dirty="0" smtClean="0"/>
              <a:t>External factors like pen choice, paper quality etc influence predictions.</a:t>
            </a:r>
            <a:endParaRPr lang="en-IN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762500" y="4254500"/>
            <a:ext cx="3543300" cy="1621254"/>
            <a:chOff x="4762500" y="3987800"/>
            <a:chExt cx="3543300" cy="1621254"/>
          </a:xfrm>
        </p:grpSpPr>
        <p:pic>
          <p:nvPicPr>
            <p:cNvPr id="2051" name="Picture 3" descr="C:\all tech stuff\My Dropbox\Signature\original_2_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22876" y="3987800"/>
              <a:ext cx="2549524" cy="827088"/>
            </a:xfrm>
            <a:prstGeom prst="rect">
              <a:avLst/>
            </a:prstGeom>
            <a:noFill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 l="35938" t="45000" r="35937" b="49333"/>
            <a:stretch>
              <a:fillRect/>
            </a:stretch>
          </p:blipFill>
          <p:spPr bwMode="auto">
            <a:xfrm>
              <a:off x="4762500" y="4813300"/>
              <a:ext cx="3429000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4762500" y="5270500"/>
              <a:ext cx="35433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latin typeface="Tahoma" pitchFamily="34" charset="0"/>
                </a:rPr>
                <a:t>Offline information processing</a:t>
              </a:r>
              <a:endParaRPr lang="en-IN" sz="1600" dirty="0" smtClean="0"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800" y="499000"/>
            <a:ext cx="6840538" cy="750888"/>
          </a:xfrm>
        </p:spPr>
        <p:txBody>
          <a:bodyPr/>
          <a:lstStyle/>
          <a:p>
            <a:r>
              <a:rPr lang="en-US" dirty="0" smtClean="0"/>
              <a:t>How we did it…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74800" y="2905780"/>
            <a:ext cx="527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Walkthrough of the experiment…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31" y="499000"/>
            <a:ext cx="6840538" cy="75088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How we did it…</a:t>
            </a:r>
            <a:endParaRPr lang="en-IN" dirty="0"/>
          </a:p>
        </p:txBody>
      </p:sp>
      <p:pic>
        <p:nvPicPr>
          <p:cNvPr id="10242" name="Picture 2" descr="C:\all tech stuff\My Dropbox\Signature\ImageProcess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1374556"/>
            <a:ext cx="5143500" cy="54834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2" name="Rectangle 8"/>
          <p:cNvSpPr>
            <a:spLocks noGrp="1" noChangeArrowheads="1"/>
          </p:cNvSpPr>
          <p:nvPr>
            <p:ph type="title"/>
          </p:nvPr>
        </p:nvSpPr>
        <p:spPr>
          <a:xfrm>
            <a:off x="1250950" y="219075"/>
            <a:ext cx="6840538" cy="1008063"/>
          </a:xfrm>
          <a:noFill/>
        </p:spPr>
        <p:txBody>
          <a:bodyPr/>
          <a:lstStyle/>
          <a:p>
            <a:r>
              <a:rPr lang="en-IN" dirty="0" smtClean="0"/>
              <a:t>Experimental setup</a:t>
            </a:r>
            <a:endParaRPr lang="en-IN" dirty="0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297180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3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2" name="Rectangle 8"/>
          <p:cNvSpPr>
            <a:spLocks noGrp="1" noChangeArrowheads="1"/>
          </p:cNvSpPr>
          <p:nvPr>
            <p:ph type="title"/>
          </p:nvPr>
        </p:nvSpPr>
        <p:spPr>
          <a:xfrm>
            <a:off x="1250950" y="219075"/>
            <a:ext cx="6840538" cy="1008063"/>
          </a:xfrm>
          <a:noFill/>
        </p:spPr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297180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3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2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Review Comments Justification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</a:p>
          <a:p>
            <a:r>
              <a:rPr lang="en-US" dirty="0" smtClean="0"/>
              <a:t>New Datasets</a:t>
            </a:r>
          </a:p>
          <a:p>
            <a:r>
              <a:rPr lang="en-US" dirty="0" smtClean="0"/>
              <a:t>No ML in this</a:t>
            </a:r>
          </a:p>
          <a:p>
            <a:r>
              <a:rPr lang="en-US" dirty="0" smtClean="0"/>
              <a:t>Problem with test design</a:t>
            </a:r>
          </a:p>
          <a:p>
            <a:r>
              <a:rPr lang="en-US" dirty="0" smtClean="0"/>
              <a:t>Efforts for feature extraction</a:t>
            </a:r>
          </a:p>
          <a:p>
            <a:r>
              <a:rPr lang="en-US" dirty="0" smtClean="0"/>
              <a:t>Explain both the datasets</a:t>
            </a:r>
          </a:p>
          <a:p>
            <a:r>
              <a:rPr lang="en-US" dirty="0" smtClean="0"/>
              <a:t>Explaining </a:t>
            </a:r>
            <a:r>
              <a:rPr lang="en-US" dirty="0" err="1" smtClean="0"/>
              <a:t>chaincodes</a:t>
            </a:r>
            <a:r>
              <a:rPr lang="en-US" dirty="0" smtClean="0"/>
              <a:t> and </a:t>
            </a:r>
            <a:r>
              <a:rPr lang="en-US" dirty="0" err="1" smtClean="0"/>
              <a:t>zernike</a:t>
            </a:r>
            <a:r>
              <a:rPr lang="en-US" dirty="0" smtClean="0"/>
              <a:t> moments</a:t>
            </a:r>
            <a:endParaRPr lang="en-IN" dirty="0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297180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3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0" name="Rectangle 12"/>
          <p:cNvSpPr>
            <a:spLocks noGrp="1" noChangeArrowheads="1"/>
          </p:cNvSpPr>
          <p:nvPr>
            <p:ph type="title"/>
          </p:nvPr>
        </p:nvSpPr>
        <p:spPr>
          <a:xfrm>
            <a:off x="1247775" y="215900"/>
            <a:ext cx="6840538" cy="1008063"/>
          </a:xfrm>
          <a:noFill/>
        </p:spPr>
        <p:txBody>
          <a:bodyPr/>
          <a:lstStyle/>
          <a:p>
            <a:r>
              <a:rPr lang="en-IN" dirty="0" smtClean="0"/>
              <a:t>The Problem</a:t>
            </a:r>
            <a:endParaRPr lang="en-IN" dirty="0"/>
          </a:p>
        </p:txBody>
      </p:sp>
      <p:pic>
        <p:nvPicPr>
          <p:cNvPr id="3078" name="Picture 6" descr="C:\all tech stuff\My Dropbox\Signature\presentation_signs\1st\original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1700" y="1535112"/>
            <a:ext cx="4473049" cy="2109788"/>
          </a:xfrm>
          <a:prstGeom prst="rect">
            <a:avLst/>
          </a:prstGeom>
          <a:noFill/>
        </p:spPr>
      </p:pic>
      <p:pic>
        <p:nvPicPr>
          <p:cNvPr id="3079" name="Picture 7" descr="C:\all tech stuff\My Dropbox\Signature\presentation_signs\1st\forgery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127500"/>
            <a:ext cx="4532538" cy="1714500"/>
          </a:xfrm>
          <a:prstGeom prst="rect">
            <a:avLst/>
          </a:prstGeom>
          <a:noFill/>
        </p:spPr>
      </p:pic>
      <p:pic>
        <p:nvPicPr>
          <p:cNvPr id="3080" name="Picture 8" descr="C:\all tech stuff\My Dropbox\Signature\presentation_signs\1st\original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127500"/>
            <a:ext cx="4356100" cy="17145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92200" y="6096000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Forgery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4300" y="6121400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Genuine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2" name="Rectangle 8"/>
          <p:cNvSpPr>
            <a:spLocks noGrp="1" noChangeArrowheads="1"/>
          </p:cNvSpPr>
          <p:nvPr>
            <p:ph type="title"/>
          </p:nvPr>
        </p:nvSpPr>
        <p:spPr>
          <a:xfrm>
            <a:off x="1250950" y="219075"/>
            <a:ext cx="6840538" cy="1008063"/>
          </a:xfrm>
          <a:noFill/>
        </p:spPr>
        <p:txBody>
          <a:bodyPr/>
          <a:lstStyle/>
          <a:p>
            <a:r>
              <a:rPr lang="en-IN" dirty="0" smtClean="0"/>
              <a:t>Re-Conclusions</a:t>
            </a:r>
            <a:endParaRPr lang="en-IN" dirty="0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297180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3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2" name="Rectangle 8"/>
          <p:cNvSpPr>
            <a:spLocks noGrp="1" noChangeArrowheads="1"/>
          </p:cNvSpPr>
          <p:nvPr>
            <p:ph type="title"/>
          </p:nvPr>
        </p:nvSpPr>
        <p:spPr>
          <a:xfrm>
            <a:off x="1250950" y="219075"/>
            <a:ext cx="6840538" cy="1008063"/>
          </a:xfrm>
          <a:noFill/>
        </p:spPr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297180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3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0" name="Rectangle 12"/>
          <p:cNvSpPr>
            <a:spLocks noGrp="1" noChangeArrowheads="1"/>
          </p:cNvSpPr>
          <p:nvPr>
            <p:ph type="title"/>
          </p:nvPr>
        </p:nvSpPr>
        <p:spPr>
          <a:xfrm>
            <a:off x="1247775" y="215900"/>
            <a:ext cx="6840538" cy="1008063"/>
          </a:xfrm>
          <a:noFill/>
        </p:spPr>
        <p:txBody>
          <a:bodyPr/>
          <a:lstStyle/>
          <a:p>
            <a:r>
              <a:rPr lang="en-IN" dirty="0" smtClean="0"/>
              <a:t>The Problem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245100" y="5816600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Forgery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300" y="5765800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Genuine</a:t>
            </a:r>
          </a:p>
        </p:txBody>
      </p:sp>
      <p:pic>
        <p:nvPicPr>
          <p:cNvPr id="4098" name="Picture 2" descr="C:\all tech stuff\My Dropbox\Signature\presentation_signs\2nd\original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1062" y="1470025"/>
            <a:ext cx="4503738" cy="1882775"/>
          </a:xfrm>
          <a:prstGeom prst="rect">
            <a:avLst/>
          </a:prstGeom>
          <a:noFill/>
        </p:spPr>
      </p:pic>
      <p:pic>
        <p:nvPicPr>
          <p:cNvPr id="4099" name="Picture 3" descr="C:\all tech stuff\My Dropbox\Signature\presentation_signs\2nd\forgery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9174" y="3429000"/>
            <a:ext cx="4047722" cy="1905000"/>
          </a:xfrm>
          <a:prstGeom prst="rect">
            <a:avLst/>
          </a:prstGeom>
          <a:noFill/>
        </p:spPr>
      </p:pic>
      <p:pic>
        <p:nvPicPr>
          <p:cNvPr id="4100" name="Picture 4" descr="C:\all tech stuff\My Dropbox\Signature\presentation_signs\2nd\original2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8350" y="3429001"/>
            <a:ext cx="2270575" cy="203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0" name="Rectangle 12"/>
          <p:cNvSpPr>
            <a:spLocks noGrp="1" noChangeArrowheads="1"/>
          </p:cNvSpPr>
          <p:nvPr>
            <p:ph type="title"/>
          </p:nvPr>
        </p:nvSpPr>
        <p:spPr>
          <a:xfrm>
            <a:off x="1247775" y="215900"/>
            <a:ext cx="6840538" cy="1008063"/>
          </a:xfrm>
          <a:noFill/>
        </p:spPr>
        <p:txBody>
          <a:bodyPr/>
          <a:lstStyle/>
          <a:p>
            <a:r>
              <a:rPr lang="en-IN" dirty="0" smtClean="0"/>
              <a:t>The Problem</a:t>
            </a:r>
            <a:endParaRPr lang="en-IN" dirty="0"/>
          </a:p>
        </p:txBody>
      </p:sp>
      <p:pic>
        <p:nvPicPr>
          <p:cNvPr id="14" name="Picture 2" descr="C:\all tech stuff\My Dropbox\Signature\presentation_signs\3rd\forgery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450" y="1770063"/>
            <a:ext cx="2106296" cy="1379537"/>
          </a:xfrm>
          <a:prstGeom prst="rect">
            <a:avLst/>
          </a:prstGeom>
          <a:noFill/>
        </p:spPr>
      </p:pic>
      <p:pic>
        <p:nvPicPr>
          <p:cNvPr id="5126" name="Picture 6" descr="C:\all tech stuff\My Dropbox\Signature\presentation_signs\3rd\original3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1975" y="1636713"/>
            <a:ext cx="4057650" cy="2924175"/>
          </a:xfrm>
          <a:prstGeom prst="rect">
            <a:avLst/>
          </a:prstGeom>
          <a:noFill/>
        </p:spPr>
      </p:pic>
      <p:pic>
        <p:nvPicPr>
          <p:cNvPr id="5127" name="Picture 7" descr="C:\all tech stuff\My Dropbox\Signature\presentation_signs\3rd\original3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9175" y="3644900"/>
            <a:ext cx="2901865" cy="2786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0" name="Rectangle 12"/>
          <p:cNvSpPr>
            <a:spLocks noGrp="1" noChangeArrowheads="1"/>
          </p:cNvSpPr>
          <p:nvPr>
            <p:ph type="title"/>
          </p:nvPr>
        </p:nvSpPr>
        <p:spPr>
          <a:xfrm>
            <a:off x="1247775" y="215900"/>
            <a:ext cx="6840538" cy="1008063"/>
          </a:xfrm>
          <a:noFill/>
        </p:spPr>
        <p:txBody>
          <a:bodyPr/>
          <a:lstStyle/>
          <a:p>
            <a:r>
              <a:rPr lang="en-IN" dirty="0" smtClean="0"/>
              <a:t>The Problem</a:t>
            </a:r>
            <a:endParaRPr lang="en-IN" dirty="0"/>
          </a:p>
        </p:txBody>
      </p:sp>
      <p:pic>
        <p:nvPicPr>
          <p:cNvPr id="6147" name="Picture 3" descr="C:\all tech stuff\My Dropbox\Signature\presentation_signs\3rd\forgery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7300" y="4648199"/>
            <a:ext cx="2770188" cy="1925941"/>
          </a:xfrm>
          <a:prstGeom prst="rect">
            <a:avLst/>
          </a:prstGeom>
          <a:noFill/>
        </p:spPr>
      </p:pic>
      <p:pic>
        <p:nvPicPr>
          <p:cNvPr id="6148" name="Picture 4" descr="C:\all tech stuff\My Dropbox\Signature\presentation_signs\3rd\original4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8050" y="1824038"/>
            <a:ext cx="3314700" cy="2524125"/>
          </a:xfrm>
          <a:prstGeom prst="rect">
            <a:avLst/>
          </a:prstGeom>
          <a:noFill/>
        </p:spPr>
      </p:pic>
      <p:pic>
        <p:nvPicPr>
          <p:cNvPr id="6149" name="Picture 5" descr="C:\all tech stuff\My Dropbox\Signature\presentation_signs\3rd\original4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37150" y="1641475"/>
            <a:ext cx="2857500" cy="2066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0" name="Rectangle 12"/>
          <p:cNvSpPr>
            <a:spLocks noGrp="1" noChangeArrowheads="1"/>
          </p:cNvSpPr>
          <p:nvPr>
            <p:ph type="title"/>
          </p:nvPr>
        </p:nvSpPr>
        <p:spPr>
          <a:xfrm>
            <a:off x="1247775" y="215900"/>
            <a:ext cx="6840538" cy="1008063"/>
          </a:xfrm>
          <a:noFill/>
        </p:spPr>
        <p:txBody>
          <a:bodyPr/>
          <a:lstStyle/>
          <a:p>
            <a:r>
              <a:rPr lang="en-IN" dirty="0" smtClean="0"/>
              <a:t>The Problem</a:t>
            </a:r>
            <a:endParaRPr lang="en-IN" dirty="0"/>
          </a:p>
        </p:txBody>
      </p:sp>
      <p:pic>
        <p:nvPicPr>
          <p:cNvPr id="7170" name="Picture 2" descr="C:\all tech stuff\My Dropbox\Signature\presentation_signs\3rd\forgery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674" y="1737756"/>
            <a:ext cx="2384425" cy="1691244"/>
          </a:xfrm>
          <a:prstGeom prst="rect">
            <a:avLst/>
          </a:prstGeom>
          <a:noFill/>
        </p:spPr>
      </p:pic>
      <p:pic>
        <p:nvPicPr>
          <p:cNvPr id="7171" name="Picture 3" descr="C:\all tech stuff\My Dropbox\Signature\presentation_signs\3rd\original5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9375" y="3862388"/>
            <a:ext cx="4514850" cy="2638425"/>
          </a:xfrm>
          <a:prstGeom prst="rect">
            <a:avLst/>
          </a:prstGeom>
          <a:noFill/>
        </p:spPr>
      </p:pic>
      <p:pic>
        <p:nvPicPr>
          <p:cNvPr id="7172" name="Picture 4" descr="C:\all tech stuff\My Dropbox\Signature\presentation_signs\3rd\original5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64175" y="1246188"/>
            <a:ext cx="2699971" cy="2182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0" name="Rectangle 12"/>
          <p:cNvSpPr>
            <a:spLocks noGrp="1" noChangeArrowheads="1"/>
          </p:cNvSpPr>
          <p:nvPr>
            <p:ph type="title"/>
          </p:nvPr>
        </p:nvSpPr>
        <p:spPr>
          <a:xfrm>
            <a:off x="1247775" y="215900"/>
            <a:ext cx="6840538" cy="1008063"/>
          </a:xfrm>
          <a:noFill/>
        </p:spPr>
        <p:txBody>
          <a:bodyPr/>
          <a:lstStyle/>
          <a:p>
            <a:r>
              <a:rPr lang="en-IN" dirty="0" smtClean="0"/>
              <a:t>The Problem</a:t>
            </a:r>
            <a:endParaRPr lang="en-IN" dirty="0"/>
          </a:p>
        </p:txBody>
      </p:sp>
      <p:pic>
        <p:nvPicPr>
          <p:cNvPr id="8194" name="Picture 2" descr="C:\all tech stuff\My Dropbox\Signature\presentation_signs\3rd\original6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9125" y="1624013"/>
            <a:ext cx="3028950" cy="2238375"/>
          </a:xfrm>
          <a:prstGeom prst="rect">
            <a:avLst/>
          </a:prstGeom>
          <a:noFill/>
        </p:spPr>
      </p:pic>
      <p:pic>
        <p:nvPicPr>
          <p:cNvPr id="8195" name="Picture 3" descr="C:\all tech stuff\My Dropbox\Signature\presentation_signs\3rd\forgery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1" y="3778822"/>
            <a:ext cx="2992438" cy="2175891"/>
          </a:xfrm>
          <a:prstGeom prst="rect">
            <a:avLst/>
          </a:prstGeom>
          <a:noFill/>
        </p:spPr>
      </p:pic>
      <p:pic>
        <p:nvPicPr>
          <p:cNvPr id="8196" name="Picture 4" descr="C:\all tech stuff\My Dropbox\Signature\presentation_signs\3rd\original6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650" y="4119563"/>
            <a:ext cx="2857500" cy="2124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0" name="Rectangle 12"/>
          <p:cNvSpPr>
            <a:spLocks noGrp="1" noChangeArrowheads="1"/>
          </p:cNvSpPr>
          <p:nvPr>
            <p:ph type="title"/>
          </p:nvPr>
        </p:nvSpPr>
        <p:spPr>
          <a:xfrm>
            <a:off x="1247775" y="215900"/>
            <a:ext cx="6840538" cy="1008063"/>
          </a:xfrm>
          <a:noFill/>
        </p:spPr>
        <p:txBody>
          <a:bodyPr/>
          <a:lstStyle/>
          <a:p>
            <a:r>
              <a:rPr lang="en-IN" dirty="0" smtClean="0"/>
              <a:t>The Problem</a:t>
            </a:r>
            <a:endParaRPr lang="en-IN" dirty="0"/>
          </a:p>
        </p:txBody>
      </p:sp>
      <p:pic>
        <p:nvPicPr>
          <p:cNvPr id="9218" name="Picture 2" descr="C:\all tech stuff\My Dropbox\Signature\presentation_signs\3rd\original7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4816" y="3644900"/>
            <a:ext cx="3451184" cy="2925763"/>
          </a:xfrm>
          <a:prstGeom prst="rect">
            <a:avLst/>
          </a:prstGeom>
          <a:noFill/>
        </p:spPr>
      </p:pic>
      <p:pic>
        <p:nvPicPr>
          <p:cNvPr id="9219" name="Picture 3" descr="C:\all tech stuff\My Dropbox\Signature\presentation_signs\3rd\forgery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3488" y="1317625"/>
            <a:ext cx="1901825" cy="1809750"/>
          </a:xfrm>
          <a:prstGeom prst="rect">
            <a:avLst/>
          </a:prstGeom>
          <a:noFill/>
        </p:spPr>
      </p:pic>
      <p:pic>
        <p:nvPicPr>
          <p:cNvPr id="9220" name="Picture 4" descr="C:\all tech stuff\My Dropbox\Signature\presentation_signs\3rd\original7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50" y="2070100"/>
            <a:ext cx="3114782" cy="271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19100" y="1291350"/>
            <a:ext cx="8331199" cy="368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2000" dirty="0" smtClean="0">
                <a:latin typeface="Century Gothic" pitchFamily="34" charset="0"/>
              </a:rPr>
              <a:t>“</a:t>
            </a:r>
            <a:r>
              <a:rPr lang="en-IN" sz="2000" dirty="0" smtClean="0"/>
              <a:t>Analysis of handwritten documents from the viewpoint of determining</a:t>
            </a:r>
          </a:p>
          <a:p>
            <a:pPr algn="ctr">
              <a:lnSpc>
                <a:spcPct val="200000"/>
              </a:lnSpc>
            </a:pPr>
            <a:r>
              <a:rPr lang="en-IN" sz="2000" dirty="0" smtClean="0"/>
              <a:t>the writer has great bearing on the criminal justice system.”</a:t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Lives depend on it...</a:t>
            </a:r>
            <a:endParaRPr lang="en-IN" sz="20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graphy report presentation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Biography report presentation</Template>
  <TotalTime>125</TotalTime>
  <Words>440</Words>
  <Application>Microsoft Office PowerPoint</Application>
  <PresentationFormat>On-screen Show (4:3)</PresentationFormat>
  <Paragraphs>88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Biography report presentation</vt:lpstr>
      <vt:lpstr>Automated signature verification tools based on Machine Learning techniques can provide a scientific &amp; objective basis for signature verification.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“Analysis of handwritten documents from the viewpoint of determining the writer has great bearing on the criminal justice system.”   Lives depend on it...</vt:lpstr>
      <vt:lpstr>The Problem</vt:lpstr>
      <vt:lpstr>The results</vt:lpstr>
      <vt:lpstr>Take aways…</vt:lpstr>
      <vt:lpstr>The Conclusion</vt:lpstr>
      <vt:lpstr>What makes this a hard problem</vt:lpstr>
      <vt:lpstr>How we did it…</vt:lpstr>
      <vt:lpstr>How we did it…</vt:lpstr>
      <vt:lpstr>Experimental setup</vt:lpstr>
      <vt:lpstr>Results</vt:lpstr>
      <vt:lpstr>Review Comments Justification</vt:lpstr>
      <vt:lpstr>Re-Conclusions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signature verification tools based on Machine Learning techniques can provide a scientific &amp; objective basis for signature verification.</dc:title>
  <dc:creator>admin</dc:creator>
  <cp:lastModifiedBy>Vishu</cp:lastModifiedBy>
  <cp:revision>12</cp:revision>
  <cp:lastPrinted>1601-01-01T00:00:00Z</cp:lastPrinted>
  <dcterms:created xsi:type="dcterms:W3CDTF">2010-04-20T10:20:28Z</dcterms:created>
  <dcterms:modified xsi:type="dcterms:W3CDTF">2010-04-22T04:26:32Z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TC101030671033</vt:lpwstr>
  </property>
</Properties>
</file>