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369a002f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369a002f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369a002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369a002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369a002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369a002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69a002f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69a002f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369a002f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369a002f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369a002f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369a002f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369a002f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369a002f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369a002f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369a002f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369a002f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369a002f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264800"/>
            <a:ext cx="5017500" cy="18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Licence Update</a:t>
            </a:r>
            <a:endParaRPr/>
          </a:p>
        </p:txBody>
      </p:sp>
      <p:sp>
        <p:nvSpPr>
          <p:cNvPr id="135" name="Google Shape;135;p13"/>
          <p:cNvSpPr txBox="1"/>
          <p:nvPr>
            <p:ph idx="1" type="subTitle"/>
          </p:nvPr>
        </p:nvSpPr>
        <p:spPr>
          <a:xfrm>
            <a:off x="4914900" y="2740400"/>
            <a:ext cx="3639600" cy="16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t>Team Members,</a:t>
            </a:r>
            <a:endParaRPr b="1" sz="1500"/>
          </a:p>
          <a:p>
            <a:pPr indent="0" lvl="0" marL="0" rtl="0" algn="l">
              <a:spcBef>
                <a:spcPts val="0"/>
              </a:spcBef>
              <a:spcAft>
                <a:spcPts val="0"/>
              </a:spcAft>
              <a:buNone/>
            </a:pPr>
            <a:r>
              <a:rPr lang="en-GB"/>
              <a:t>Asha Meka</a:t>
            </a:r>
            <a:endParaRPr/>
          </a:p>
          <a:p>
            <a:pPr indent="0" lvl="0" marL="0" rtl="0" algn="l">
              <a:spcBef>
                <a:spcPts val="0"/>
              </a:spcBef>
              <a:spcAft>
                <a:spcPts val="0"/>
              </a:spcAft>
              <a:buNone/>
            </a:pPr>
            <a:r>
              <a:rPr lang="en-GB"/>
              <a:t>Anupama vijay</a:t>
            </a:r>
            <a:endParaRPr/>
          </a:p>
          <a:p>
            <a:pPr indent="0" lvl="0" marL="0" rtl="0" algn="l">
              <a:spcBef>
                <a:spcPts val="0"/>
              </a:spcBef>
              <a:spcAft>
                <a:spcPts val="0"/>
              </a:spcAft>
              <a:buNone/>
            </a:pPr>
            <a:r>
              <a:rPr lang="en-GB"/>
              <a:t>Apurva Vyas</a:t>
            </a:r>
            <a:endParaRPr/>
          </a:p>
          <a:p>
            <a:pPr indent="0" lvl="0" marL="0" rtl="0" algn="l">
              <a:spcBef>
                <a:spcPts val="0"/>
              </a:spcBef>
              <a:spcAft>
                <a:spcPts val="0"/>
              </a:spcAft>
              <a:buNone/>
            </a:pPr>
            <a:r>
              <a:rPr lang="en-GB"/>
              <a:t>Bhadra Varma</a:t>
            </a:r>
            <a:endParaRPr/>
          </a:p>
          <a:p>
            <a:pPr indent="0" lvl="0" marL="0" rtl="0" algn="l">
              <a:spcBef>
                <a:spcPts val="0"/>
              </a:spcBef>
              <a:spcAft>
                <a:spcPts val="0"/>
              </a:spcAft>
              <a:buNone/>
            </a:pPr>
            <a:r>
              <a:rPr lang="en-GB"/>
              <a:t>Divya G kumar</a:t>
            </a:r>
            <a:endParaRPr/>
          </a:p>
          <a:p>
            <a:pPr indent="0" lvl="0" marL="0" rtl="0" algn="l">
              <a:spcBef>
                <a:spcPts val="0"/>
              </a:spcBef>
              <a:spcAft>
                <a:spcPts val="0"/>
              </a:spcAft>
              <a:buNone/>
            </a:pPr>
            <a:r>
              <a:rPr lang="en-GB"/>
              <a:t>Ajith 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2198850" y="653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t>Thank you</a:t>
            </a:r>
            <a:endParaRPr sz="2600"/>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478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t>Purpose</a:t>
            </a:r>
            <a:endParaRPr sz="27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The purpose of the software is to provide the details of the software licence in the top of the each and every file. It helps you to get the licence details easily without searching in the file. It provides the details like Version number, created person name, created time and modified time.</a:t>
            </a:r>
            <a:endParaRPr sz="15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21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t>Without our Tool</a:t>
            </a:r>
            <a:endParaRPr sz="26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Previous whenever we want to know the licence details of the software we have to search for the software details which is somewhere in the file. And each and every time we want to make changes manually in the file. Incase the user forgets to update the file the newer details of the licence other users won’t know the present licence details.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t>Prototype</a:t>
            </a:r>
            <a:endParaRPr sz="26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pic>
        <p:nvPicPr>
          <p:cNvPr id="154" name="Google Shape;154;p16"/>
          <p:cNvPicPr preferRelativeResize="0"/>
          <p:nvPr/>
        </p:nvPicPr>
        <p:blipFill>
          <a:blip r:embed="rId3">
            <a:alphaModFix/>
          </a:blip>
          <a:stretch>
            <a:fillRect/>
          </a:stretch>
        </p:blipFill>
        <p:spPr>
          <a:xfrm>
            <a:off x="1812875" y="1714500"/>
            <a:ext cx="6062564" cy="276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4780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Login Module</a:t>
            </a:r>
            <a:endParaRPr sz="2500"/>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The Login Module contains two labels and two text boxes, one is to get the username of the user and the other one is to get the password from the user. The  Authentication is done by the database.And also it contains one button called login which will direct you to the User Interface Page.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Screenshot of Login Module</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1395425" y="1666325"/>
            <a:ext cx="6940975" cy="27062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Interface Module		</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This module contains a browse button which will help you to select a directory and it also contains one richtextbox where you can edit the header details and save the changes with will be reflected as a header in the file.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Screenshot of User Interface Module</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0"/>
          <p:cNvPicPr preferRelativeResize="0"/>
          <p:nvPr/>
        </p:nvPicPr>
        <p:blipFill>
          <a:blip r:embed="rId3">
            <a:alphaModFix/>
          </a:blip>
          <a:stretch>
            <a:fillRect/>
          </a:stretch>
        </p:blipFill>
        <p:spPr>
          <a:xfrm>
            <a:off x="742950" y="1476100"/>
            <a:ext cx="7658100" cy="328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Advantages</a:t>
            </a:r>
            <a:endParaRPr sz="2500"/>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Reduces human Effort</a:t>
            </a:r>
            <a:endParaRPr/>
          </a:p>
          <a:p>
            <a:pPr indent="-311150" lvl="0" marL="457200" rtl="0" algn="l">
              <a:spcBef>
                <a:spcPts val="0"/>
              </a:spcBef>
              <a:spcAft>
                <a:spcPts val="0"/>
              </a:spcAft>
              <a:buSzPts val="1300"/>
              <a:buChar char="●"/>
            </a:pPr>
            <a:r>
              <a:rPr lang="en-GB"/>
              <a:t>Reduces Searching Time</a:t>
            </a:r>
            <a:endParaRPr/>
          </a:p>
          <a:p>
            <a:pPr indent="-311150" lvl="0" marL="457200" rtl="0" algn="l">
              <a:spcBef>
                <a:spcPts val="0"/>
              </a:spcBef>
              <a:spcAft>
                <a:spcPts val="0"/>
              </a:spcAft>
              <a:buSzPts val="1300"/>
              <a:buChar char="●"/>
            </a:pPr>
            <a:r>
              <a:rPr lang="en-GB"/>
              <a:t>Date and Time will be more accurate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