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832"/>
    <a:srgbClr val="DBC1AC"/>
    <a:srgbClr val="ECE0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42" d="100"/>
          <a:sy n="42" d="100"/>
        </p:scale>
        <p:origin x="1605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4201-AFFC-EBA1-23CD-18BF867F6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A9B88-B4ED-89D2-E35A-CA8FABEA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4777C-4E21-29FF-82B6-5E07CDBB7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CB88C-3332-83B2-4832-14DF3C89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6A6-799F-21B1-D370-1409A63D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79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E1CB-836A-7F98-BBE8-E017063A6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B67D1-513C-AEDB-D45A-F1F3E51DE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BCEA7-4B74-F128-EE34-017CF159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49559-FF89-0605-52A9-01AB895F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9E4B-4437-0C12-0E7B-11228704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5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411D2-D6A6-1292-088A-DA78630B7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82B0-81C2-DB52-10D0-5B0DAF088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B2695-596F-3092-A0AB-9F2C9732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FCE9-EFDC-2BC1-F0F9-91170F62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8EBF-5C8B-EECB-0B6E-328EF115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81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288B-60CE-DCB2-1BFC-1BB65289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127A5-2C54-FC9D-15EC-A89E151A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A8F16-7C24-F3E3-4A3E-230FBA27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6476C-2A1C-9611-5827-4674E3A8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194C4-8618-2664-8CED-A77F5231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622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51CF-664A-5D41-6FE4-5AC35BED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6B6A6-F61A-CDC7-95FC-37847F18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7B61-C691-786F-4FB5-D7FAC1150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7BEB-4456-8BD1-3EF1-616C68AC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85B73-30D8-E278-4F63-47AFFC5E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17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AE27-12B0-D387-0E10-DCE7D38F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5A52-EE77-F226-4BF1-7C1BF3C1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594FE-E09E-D55F-BEF6-C14F1D45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E8B05C-7A06-F3D7-A47F-77A3C7DCA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BD1DB-0EF0-BEC3-EB57-FCBA783EF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DF6E3-6215-A015-E5AA-07BCB964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31A8-D6AB-D4E2-8ADA-B942870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E3515-D1ED-338A-937A-77DF8E08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5F61A-D856-DE56-28CD-71AEA42AA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925C2F-04CB-1138-0699-8FA507656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E6467-5CC1-A91B-42B3-75B040DC8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1F35E2-C73D-D0F3-3640-3B52DCD85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CB4B7-E47B-B4C0-6BFA-B0AE0569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73DD2-948A-544B-DA01-8A792D9D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4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04A-16EB-955F-2ADD-2BACD3EF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00AD6-D8C8-5FB4-CB1B-B59D56D6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1A4F0-7795-BFE2-FE80-DC8ADF1B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B9764-5551-3FF7-857A-661B1BCC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2B38F1-B035-FC5A-0F2D-0E26C6BC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234C7-EB35-C337-438E-2DE11DD4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1AE6-6CC2-8E38-EDE4-976E82A7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91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D5F7D-EA68-FDFA-4F8E-3B8D6D7F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02BE-54A1-24FB-D06E-65744EC9B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9F1E0-2928-E111-B51D-9EAD3027A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34813-30CC-AC5F-2A7D-8EBC99AAD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120AA-E6D9-D0FD-93B4-BC23F5A4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25792-2D44-4023-F15C-A95E4D2ED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03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9427-9515-FBB2-7132-D84E0E96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5E986-79A4-A13F-3560-3CDBAB9E8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77505-6BBB-8934-EB1E-83C6D4C7F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2765B-516F-5A04-E9FC-86A4F5B0C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E10F8-13D6-0A0F-DC5B-441D76ED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E3977-5CAA-0CFF-CF3A-B150E112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4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88774-7CE8-14A0-AA96-7E5D9B9D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17BCF-9333-7ED0-9125-48A652409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E29A-D03C-962D-6A25-D79B4571D4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4B34A-8B0A-4598-8472-039BE309606F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B2C49-DF92-1AE1-67EF-A2AA90DB5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76C80-C5B2-EBB8-593E-5BF03454C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F0195-E3C9-42FE-B39B-68F4899CF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4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DE4DC-B533-5712-A083-6CA43E3FA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CF87FB3-6F52-FB56-CBDE-1C002300A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06772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62DF74-90C2-0C4C-2A8E-96F05FC9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4179" y="293615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634832"/>
                </a:solidFill>
                <a:latin typeface="Algerian" panose="04020705040A02060702" pitchFamily="82" charset="0"/>
              </a:rPr>
              <a:t>Brew Bites </a:t>
            </a:r>
            <a:br>
              <a:rPr lang="en-US" sz="5400" b="1" dirty="0">
                <a:solidFill>
                  <a:srgbClr val="634832"/>
                </a:solidFill>
                <a:latin typeface="Algerian" panose="04020705040A02060702" pitchFamily="82" charset="0"/>
              </a:rPr>
            </a:br>
            <a:r>
              <a:rPr lang="en-US" sz="5400" b="1" dirty="0">
                <a:solidFill>
                  <a:srgbClr val="634832"/>
                </a:solidFill>
                <a:latin typeface="Algerian" panose="04020705040A02060702" pitchFamily="82" charset="0"/>
              </a:rPr>
              <a:t>Sales</a:t>
            </a:r>
            <a:endParaRPr lang="en-IN" sz="5400" b="1" dirty="0">
              <a:solidFill>
                <a:srgbClr val="63483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04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DA594-4A40-434B-9E0E-6AAA1D503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7ACFAF6-1E9B-CD40-6082-732D7152B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5149" cy="806772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15DE6B-131E-FDC5-99DD-218C0A1A1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03" y="889101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634832"/>
                </a:solidFill>
                <a:latin typeface="Arial Black" panose="020B0A04020102020204" pitchFamily="34" charset="0"/>
              </a:rPr>
              <a:t>Recommended analysis</a:t>
            </a:r>
            <a:endParaRPr lang="en-IN" sz="3200" b="1" dirty="0">
              <a:solidFill>
                <a:srgbClr val="634832"/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C951D1-BDFB-C386-0814-9BED2A4B4345}"/>
              </a:ext>
            </a:extLst>
          </p:cNvPr>
          <p:cNvSpPr txBox="1"/>
          <p:nvPr/>
        </p:nvSpPr>
        <p:spPr>
          <a:xfrm>
            <a:off x="606903" y="2443795"/>
            <a:ext cx="5753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sales vary by day of the week and hour of the day?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any peak times for sales activity?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total sales revenue for each month?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sales vary across different store locations?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What is the average price/order per person?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products are the best-selling in terms of quantity and revenue?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do sales vary by product category and type?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0975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Algerian</vt:lpstr>
      <vt:lpstr>Arial</vt:lpstr>
      <vt:lpstr>Arial Black</vt:lpstr>
      <vt:lpstr>Calibri</vt:lpstr>
      <vt:lpstr>Calibri Light</vt:lpstr>
      <vt:lpstr>Office Theme</vt:lpstr>
      <vt:lpstr>Brew Bites  Sales</vt:lpstr>
      <vt:lpstr>Recommended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Apurva Panchal</dc:creator>
  <cp:lastModifiedBy>Apurva Panchal</cp:lastModifiedBy>
  <cp:revision>1</cp:revision>
  <dcterms:created xsi:type="dcterms:W3CDTF">2025-01-19T07:25:11Z</dcterms:created>
  <dcterms:modified xsi:type="dcterms:W3CDTF">2025-01-19T07:32:00Z</dcterms:modified>
</cp:coreProperties>
</file>